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A87ED-CB1A-2CDA-1481-6456DF6BCB19}" v="27" dt="2025-10-13T18:14:3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F07A87ED-CB1A-2CDA-1481-6456DF6BCB19}"/>
    <pc:docChg chg="modSld">
      <pc:chgData name="syta.marianna" userId="S::syta.marianna_gmail.com#ext#@slideedu.onmicrosoft.com::df3fcb8e-702e-40fc-ad48-093d0405acb5" providerId="AD" clId="Web-{F07A87ED-CB1A-2CDA-1481-6456DF6BCB19}" dt="2025-10-13T18:14:37.791" v="19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F07A87ED-CB1A-2CDA-1481-6456DF6BCB19}" dt="2025-10-13T18:14:37.791" v="19" actId="1076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F07A87ED-CB1A-2CDA-1481-6456DF6BCB19}" dt="2025-10-13T18:14:16.697" v="1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F07A87ED-CB1A-2CDA-1481-6456DF6BCB19}" dt="2025-10-13T18:13:49.509" v="4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F07A87ED-CB1A-2CDA-1481-6456DF6BCB19}" dt="2025-10-13T18:14:20.307" v="14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F07A87ED-CB1A-2CDA-1481-6456DF6BCB19}" dt="2025-10-13T18:14:24.244" v="15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F07A87ED-CB1A-2CDA-1481-6456DF6BCB19}" dt="2025-10-13T18:14:32.666" v="18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F07A87ED-CB1A-2CDA-1481-6456DF6BCB19}" dt="2025-10-13T18:14:37.791" v="19" actId="1076"/>
          <ac:spMkLst>
            <pc:docMk/>
            <pc:sldMk cId="0" sldId="256"/>
            <ac:spMk id="43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F07A87ED-CB1A-2CDA-1481-6456DF6BCB19}" dt="2025-10-13T18:14:27.744" v="17" actId="1076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F07A87ED-CB1A-2CDA-1481-6456DF6BCB19}" dt="2025-10-13T18:13:36.556" v="0" actId="1076"/>
          <ac:picMkLst>
            <pc:docMk/>
            <pc:sldMk cId="0" sldId="256"/>
            <ac:picMk id="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 err="1">
                <a:latin typeface="Comic Sans MS"/>
              </a:rPr>
              <a:t>Знайди</a:t>
            </a:r>
            <a:r>
              <a:rPr lang="ru-RU" sz="2000" b="1" dirty="0">
                <a:latin typeface="Comic Sans MS"/>
              </a:rPr>
              <a:t> </a:t>
            </a:r>
            <a:r>
              <a:rPr lang="ru-RU" sz="2000" b="1" dirty="0" err="1">
                <a:latin typeface="Comic Sans MS"/>
              </a:rPr>
              <a:t>кругле</a:t>
            </a:r>
            <a:r>
              <a:rPr lang="ru-RU" sz="2000" b="1" dirty="0">
                <a:latin typeface="Comic Sans MS"/>
              </a:rPr>
              <a:t> та </a:t>
            </a:r>
            <a:r>
              <a:rPr lang="ru-RU" sz="2000" b="1" dirty="0" err="1">
                <a:latin typeface="Comic Sans MS"/>
              </a:rPr>
              <a:t>неїстівне</a:t>
            </a:r>
            <a:r>
              <a:rPr lang="ru-RU" sz="2000" b="1" dirty="0">
                <a:latin typeface="Comic Sans MS"/>
              </a:rPr>
              <a:t>?</a:t>
            </a:r>
            <a:endParaRPr lang="en-US" sz="2000" b="1" dirty="0">
              <a:latin typeface="Comic Sans M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303" y="921603"/>
            <a:ext cx="630555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 err="1">
                <a:latin typeface="Comic Sans MS"/>
              </a:rPr>
              <a:t>Що</a:t>
            </a:r>
            <a:r>
              <a:rPr lang="ru-RU" sz="2000" b="1" dirty="0">
                <a:latin typeface="Comic Sans MS"/>
              </a:rPr>
              <a:t> НЕ </a:t>
            </a:r>
            <a:r>
              <a:rPr lang="ru-RU" sz="2000" b="1" dirty="0" err="1">
                <a:latin typeface="Comic Sans MS"/>
              </a:rPr>
              <a:t>їздить</a:t>
            </a:r>
            <a:r>
              <a:rPr lang="ru-RU" sz="2000" b="1" dirty="0">
                <a:latin typeface="Comic Sans MS"/>
              </a:rPr>
              <a:t> та НЕ </a:t>
            </a:r>
            <a:r>
              <a:rPr lang="ru-RU" sz="2000" b="1" dirty="0" err="1">
                <a:latin typeface="Comic Sans MS"/>
              </a:rPr>
              <a:t>плаває</a:t>
            </a:r>
            <a:r>
              <a:rPr lang="ru-RU" sz="2000" b="1" dirty="0">
                <a:latin typeface="Comic Sans MS"/>
              </a:rPr>
              <a:t>?</a:t>
            </a:r>
            <a:endParaRPr lang="en-US" sz="2000" b="1" dirty="0">
              <a:latin typeface="Comic Sans M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10522" y="92222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67232" y="924930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8672" y="92118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7" y="2248145"/>
            <a:ext cx="3615090" cy="328183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853045" y="1849120"/>
            <a:ext cx="4154805" cy="415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322020-A045-4FE1-BED1-C268134B3C7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87D6ED5-7BA3-46AD-8B06-878D68978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98D16-B75B-43D5-A118-C8684C5B5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2024-05-05T16:15:00Z</dcterms:created>
  <dcterms:modified xsi:type="dcterms:W3CDTF">2025-10-13T18:14:37Z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