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1026" name="Picture 2" descr="Маленький бэтмен рисунок (2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9" y="2702643"/>
            <a:ext cx="2781514" cy="2309908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12" y="4214061"/>
            <a:ext cx="1762799" cy="265456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76" y="5191864"/>
            <a:ext cx="4423234" cy="1512423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595049481_c456f0dcaf604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0886 -0.1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595049481_c456f0dcaf604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6 -0.10232 L 0.40404 -0.0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595049481_c456f0dcaf604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04 -0.08889 L 0.66576 -0.094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595049481_c456f0dcaf604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75 -0.09491 L 0.6306 0.19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595049481_c456f0dcaf604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595049198_b24eb566974916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17</cp:revision>
  <dcterms:created xsi:type="dcterms:W3CDTF">2024-03-03T16:53:00Z</dcterms:created>
  <dcterms:modified xsi:type="dcterms:W3CDTF">2024-07-16T12:56:21Z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