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>
            <a:fillRect/>
          </a:stretch>
        </p:blipFill>
        <p:spPr>
          <a:xfrm>
            <a:off x="7050405" y="2927985"/>
            <a:ext cx="4001770" cy="39293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