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068" autoAdjust="0"/>
    <p:restoredTop sz="94660"/>
  </p:normalViewPr>
  <p:slideViewPr>
    <p:cSldViewPr snapToGrid="0">
      <p:cViewPr varScale="1">
        <p:scale>
          <a:sx n="84" d="100"/>
          <a:sy n="84" d="100"/>
        </p:scale>
        <p:origin x="962" y="8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4355FA5-2168-4C50-B4EC-7770D57017E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20B9066E-B4C8-4F45-A45F-11AC9920C01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A16ED8E-9E55-4D98-99C6-7FCEBC0C5B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25F59-C64C-45FF-8C86-3F94FFBE79FE}" type="datetimeFigureOut">
              <a:rPr lang="ru-UA" smtClean="0"/>
              <a:t>28.08.2024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CFA7772-D169-4D40-8A55-C707D97A61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AD3BE32-67B1-4AA5-AE9F-B5596377B9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3B368-98EE-484B-8D78-D9531E7E5FA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552722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F80184-9AE6-4881-95D7-E1189A3FC9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907D647-85B6-4B9D-9266-98EEA2FD139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B43FF58-4BE5-49AB-8B01-3F1476D02B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25F59-C64C-45FF-8C86-3F94FFBE79FE}" type="datetimeFigureOut">
              <a:rPr lang="ru-UA" smtClean="0"/>
              <a:t>28.08.2024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A78434F-73C8-43C6-A79D-C5DDDC9168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4854DBC-3D1F-4066-8BF2-3B1B23BF33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3B368-98EE-484B-8D78-D9531E7E5FA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0960622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A54313E0-D722-42FB-BBAD-3948FAA0088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2D8BA70-E21A-49BC-92CA-12310EC165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D20E5C1-C949-434D-A7C9-7F95ACFB8A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25F59-C64C-45FF-8C86-3F94FFBE79FE}" type="datetimeFigureOut">
              <a:rPr lang="ru-UA" smtClean="0"/>
              <a:t>28.08.2024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1855CCA-038B-4168-B2EB-5C941DE165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4CA9868-5ACB-48B5-831D-7C03E02C3A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3B368-98EE-484B-8D78-D9531E7E5FA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862404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E5C5AAE-B83E-42F0-8DB1-9CAF3B74FD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2D2DC06-89F7-4766-8D9E-FF72776912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FD6B85A-2309-442F-817B-1363CB13A6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25F59-C64C-45FF-8C86-3F94FFBE79FE}" type="datetimeFigureOut">
              <a:rPr lang="ru-UA" smtClean="0"/>
              <a:t>28.08.2024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FAF7F87-8065-4809-90C4-B4D966D6DF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53619CF-278B-4C1C-8C02-6068019C38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3B368-98EE-484B-8D78-D9531E7E5FA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6126770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0E33920-BF0F-4118-B763-208142E00E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C41C9E6-C467-4BE5-97B2-8E8E3D2531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F32A11B-E6EE-460B-A253-3535C45419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25F59-C64C-45FF-8C86-3F94FFBE79FE}" type="datetimeFigureOut">
              <a:rPr lang="ru-UA" smtClean="0"/>
              <a:t>28.08.2024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486827B-052E-41DD-83C7-07D2076AC6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565A44D-4398-41CD-A28A-F2318AEA87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3B368-98EE-484B-8D78-D9531E7E5FA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736744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1F2D69-9B95-49B8-8CB8-5E62FF811E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215FACB-9DA8-4A15-8DC2-8713D406C4F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1D094E0-688D-4B6F-8AAD-C71809D855A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B400DD4-42F1-4470-BD8D-5C4F7452AA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25F59-C64C-45FF-8C86-3F94FFBE79FE}" type="datetimeFigureOut">
              <a:rPr lang="ru-UA" smtClean="0"/>
              <a:t>28.08.2024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B1B9605-8E3A-46C8-B42E-54844DFA0A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8BF4B30-BEB4-4FFA-B963-34160EFA7B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3B368-98EE-484B-8D78-D9531E7E5FA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1012885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CC3A792-0797-4B7E-BA6A-77C9812A21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BF01A59-8C5C-43A0-9729-507748F040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79534A0-667F-4C2E-B415-C9C4026D2E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675A0709-1BDF-4805-A582-86A5F84664F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4C5D256-954C-40E6-88C7-F0384950084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830CE1F-B1F1-4A97-8B85-6D51991848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25F59-C64C-45FF-8C86-3F94FFBE79FE}" type="datetimeFigureOut">
              <a:rPr lang="ru-UA" smtClean="0"/>
              <a:t>28.08.2024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D791CC24-ECE7-481E-82C0-B4FB9529E8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FDE2A295-194A-44D5-99C4-5094E5F7D1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3B368-98EE-484B-8D78-D9531E7E5FA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1033994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EB20BA5-4D29-41D5-864B-4582EA806B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5E7076D9-7987-4E5A-A930-D82BFB9102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25F59-C64C-45FF-8C86-3F94FFBE79FE}" type="datetimeFigureOut">
              <a:rPr lang="ru-UA" smtClean="0"/>
              <a:t>28.08.2024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E5CB25D-BA77-4ED5-880E-14A96D3AA1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AEC0832-60F0-4BE4-969B-C97713EEE3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3B368-98EE-484B-8D78-D9531E7E5FA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3024905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295F7FC4-82A4-45A7-A30B-ACCD3D4F85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25F59-C64C-45FF-8C86-3F94FFBE79FE}" type="datetimeFigureOut">
              <a:rPr lang="ru-UA" smtClean="0"/>
              <a:t>28.08.2024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479F5F3-D153-4457-BC54-B7DC7A5920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455FA835-5EF6-42D4-8146-644322523B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3B368-98EE-484B-8D78-D9531E7E5FA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182209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731BD8-AB27-48DB-BC09-51E5CA15DB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885A112-8808-4809-B2C6-B07A1AF99D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C5D9B30-1673-4246-A64A-A76A65F2B7C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6CFEA92-09E2-45B7-98A1-F9A647C3C9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25F59-C64C-45FF-8C86-3F94FFBE79FE}" type="datetimeFigureOut">
              <a:rPr lang="ru-UA" smtClean="0"/>
              <a:t>28.08.2024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473509C-4D93-482A-B223-104306B2D2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B90DBF1-456D-4235-94D7-55DCCD435E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3B368-98EE-484B-8D78-D9531E7E5FA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5247512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6DF9C58-3278-4CD2-94FE-52369292D3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803542E9-55FF-4535-93D9-F943A72D338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A2F0170-0E4F-47C2-9101-F4B06DDC14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00F6CE2-7FBA-496E-B6D9-C8662B484E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25F59-C64C-45FF-8C86-3F94FFBE79FE}" type="datetimeFigureOut">
              <a:rPr lang="ru-UA" smtClean="0"/>
              <a:t>28.08.2024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A08607D-58C1-4074-86B8-0E36311265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F5C8637-7789-471C-AE79-92048AB1B6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3B368-98EE-484B-8D78-D9531E7E5FA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580344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243331E-4BE7-41B2-9EC6-19BFD418CB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B220701-6948-4924-ABCF-7127455A07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F4F0472-E646-4E29-B057-E3AE5A46D4F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A25F59-C64C-45FF-8C86-3F94FFBE79FE}" type="datetimeFigureOut">
              <a:rPr lang="ru-UA" smtClean="0"/>
              <a:t>28.08.2024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C9BA71B-070A-4D10-BDA8-C64EE2D3655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D476C66-DAA5-405F-AA53-E9A4718FBF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E3B368-98EE-484B-8D78-D9531E7E5FA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041787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image" Target="../media/image2.pn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3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15CB583-E30E-4FA4-B076-C34371824C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4E3FACB6-96B6-43D8-ACCF-5852B9905E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7725" y="3275368"/>
            <a:ext cx="2895357" cy="2895357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FDE318DC-558A-4F7F-85A6-DC7A56FE87B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716" t="7640" r="13729" b="8430"/>
          <a:stretch/>
        </p:blipFill>
        <p:spPr>
          <a:xfrm>
            <a:off x="7577315" y="2007254"/>
            <a:ext cx="4590453" cy="4755228"/>
          </a:xfrm>
          <a:prstGeom prst="rect">
            <a:avLst/>
          </a:prstGeom>
          <a:effectLst>
            <a:glow rad="12700">
              <a:schemeClr val="bg1"/>
            </a:glow>
          </a:effectLst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C10500AD-9562-44FB-B1C4-6C17D8A0D25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5545"/>
          <a:stretch/>
        </p:blipFill>
        <p:spPr>
          <a:xfrm>
            <a:off x="-817" y="2007254"/>
            <a:ext cx="4615503" cy="4850746"/>
          </a:xfrm>
          <a:prstGeom prst="rect">
            <a:avLst/>
          </a:prstGeom>
          <a:effectLst>
            <a:glow rad="12700">
              <a:schemeClr val="bg1"/>
            </a:glow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B8BF424-3217-46A2-829F-C75E66ED498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9205" y="4015510"/>
            <a:ext cx="1347641" cy="1356698"/>
          </a:xfrm>
          <a:prstGeom prst="rect">
            <a:avLst/>
          </a:prstGeom>
          <a:effectLst>
            <a:glow rad="63500">
              <a:schemeClr val="bg1"/>
            </a:glow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F88B05F-8314-4392-8A11-E02618BBEF4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7178" y="3087010"/>
            <a:ext cx="1345617" cy="1345617"/>
          </a:xfrm>
          <a:prstGeom prst="rect">
            <a:avLst/>
          </a:prstGeom>
          <a:effectLst>
            <a:glow rad="63500">
              <a:schemeClr val="bg1"/>
            </a:glow>
          </a:effectLst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69BB5941-AF1D-4FFC-BE29-977E1738982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2525198" y="4105821"/>
            <a:ext cx="1347641" cy="1347641"/>
          </a:xfrm>
          <a:prstGeom prst="rect">
            <a:avLst/>
          </a:prstGeom>
          <a:effectLst>
            <a:glow rad="63500">
              <a:schemeClr val="bg1"/>
            </a:glow>
          </a:effectLst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6E2A31FE-60B5-46F4-ABBA-F9D0051391F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16212" y="3127021"/>
            <a:ext cx="1113694" cy="1113694"/>
          </a:xfrm>
          <a:prstGeom prst="rect">
            <a:avLst/>
          </a:prstGeom>
          <a:effectLst>
            <a:glow rad="63500">
              <a:schemeClr val="bg1"/>
            </a:glow>
          </a:effectLst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73022A4E-C08A-44FE-8AC2-5619150F6FF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2739113" y="4105821"/>
            <a:ext cx="1144264" cy="1144264"/>
          </a:xfrm>
          <a:prstGeom prst="rect">
            <a:avLst/>
          </a:prstGeom>
          <a:effectLst>
            <a:glow rad="63500">
              <a:schemeClr val="bg1"/>
            </a:glow>
          </a:effectLst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91F05D15-14B2-444F-8276-D47C17AF352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8256696" y="3039251"/>
            <a:ext cx="1345617" cy="1345617"/>
          </a:xfrm>
          <a:prstGeom prst="rect">
            <a:avLst/>
          </a:prstGeom>
          <a:effectLst>
            <a:glow rad="63500">
              <a:schemeClr val="bg1"/>
            </a:glow>
          </a:effectLst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D358E638-DA3F-479D-AE16-B12ABEA0026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0914081" flipH="1">
            <a:off x="2666843" y="4069374"/>
            <a:ext cx="1347641" cy="1347641"/>
          </a:xfrm>
          <a:prstGeom prst="rect">
            <a:avLst/>
          </a:prstGeom>
          <a:effectLst>
            <a:glow rad="63500">
              <a:schemeClr val="bg1"/>
            </a:glow>
          </a:effectLst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140C2FD3-4684-4A70-BBC2-5D711885AC5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0994273" flipH="1">
            <a:off x="8213666" y="3070626"/>
            <a:ext cx="1345617" cy="1345617"/>
          </a:xfrm>
          <a:prstGeom prst="rect">
            <a:avLst/>
          </a:prstGeom>
          <a:effectLst>
            <a:glow rad="63500">
              <a:schemeClr val="bg1"/>
            </a:glow>
          </a:effectLst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C987FAFB-D510-4924-998C-44082E4BA1B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685919">
            <a:off x="2694119" y="4113832"/>
            <a:ext cx="1170991" cy="1170991"/>
          </a:xfrm>
          <a:prstGeom prst="rect">
            <a:avLst/>
          </a:prstGeom>
          <a:effectLst>
            <a:glow rad="63500">
              <a:schemeClr val="bg1"/>
            </a:glow>
          </a:effectLst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EE8E0517-4C5F-4B9D-9E1D-D210CC1E0EA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0994273" flipH="1">
            <a:off x="8267985" y="3025425"/>
            <a:ext cx="1345617" cy="1345617"/>
          </a:xfrm>
          <a:prstGeom prst="rect">
            <a:avLst/>
          </a:prstGeom>
          <a:effectLst>
            <a:glow rad="63500">
              <a:schemeClr val="bg1"/>
            </a:glow>
          </a:effectLst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0566715D-41CC-43E9-8F91-2A317E8D03B7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012312">
            <a:off x="2648729" y="4118355"/>
            <a:ext cx="1347641" cy="1347641"/>
          </a:xfrm>
          <a:prstGeom prst="rect">
            <a:avLst/>
          </a:prstGeom>
          <a:effectLst>
            <a:glow rad="63500">
              <a:schemeClr val="bg1"/>
            </a:glow>
          </a:effectLst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49B53F83-D1C6-4953-B0CB-9A57A2FDB520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9607993" flipH="1">
            <a:off x="8414754" y="3213050"/>
            <a:ext cx="1077227" cy="1116840"/>
          </a:xfrm>
          <a:prstGeom prst="rect">
            <a:avLst/>
          </a:prstGeom>
          <a:effectLst>
            <a:glow rad="63500">
              <a:schemeClr val="bg1"/>
            </a:glow>
          </a:effectLst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D9DD8DF4-7E10-4448-8824-B78C25278E2C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620521">
            <a:off x="2796012" y="4239087"/>
            <a:ext cx="1078254" cy="1078254"/>
          </a:xfrm>
          <a:prstGeom prst="rect">
            <a:avLst/>
          </a:prstGeom>
          <a:effectLst>
            <a:glow rad="63500">
              <a:schemeClr val="bg1"/>
            </a:glow>
          </a:effectLst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38DB40AC-E9C5-4DAA-8E87-ECEE332BA4F8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9607993" flipH="1">
            <a:off x="8412081" y="3198785"/>
            <a:ext cx="1102725" cy="1102725"/>
          </a:xfrm>
          <a:prstGeom prst="rect">
            <a:avLst/>
          </a:prstGeom>
          <a:effectLst>
            <a:glow rad="63500">
              <a:schemeClr val="bg1"/>
            </a:glow>
          </a:effectLst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412D6CB0-6D23-47F7-A990-35D9632A9273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620521">
            <a:off x="2824406" y="4111153"/>
            <a:ext cx="1111776" cy="1356698"/>
          </a:xfrm>
          <a:prstGeom prst="rect">
            <a:avLst/>
          </a:prstGeom>
          <a:effectLst>
            <a:glow rad="63500">
              <a:schemeClr val="bg1"/>
            </a:glow>
          </a:effectLst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C090A5C2-BB27-419C-8A09-A378CC61E881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363449">
            <a:off x="8224740" y="3085334"/>
            <a:ext cx="1345617" cy="1345617"/>
          </a:xfrm>
          <a:prstGeom prst="rect">
            <a:avLst/>
          </a:prstGeom>
          <a:effectLst>
            <a:glow rad="63500">
              <a:schemeClr val="bg1"/>
            </a:glow>
          </a:effectLst>
        </p:spPr>
      </p:pic>
      <p:pic>
        <p:nvPicPr>
          <p:cNvPr id="22" name="Picture 2">
            <a:extLst>
              <a:ext uri="{FF2B5EF4-FFF2-40B4-BE49-F238E27FC236}">
                <a16:creationId xmlns:a16="http://schemas.microsoft.com/office/drawing/2014/main" id="{B54DDA5C-5637-4710-8F1A-0AC73FA957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31704" y="1"/>
            <a:ext cx="651331" cy="609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подарок Рисунок 21">
            <a:extLst>
              <a:ext uri="{FF2B5EF4-FFF2-40B4-BE49-F238E27FC236}">
                <a16:creationId xmlns:a16="http://schemas.microsoft.com/office/drawing/2014/main" id="{FF052018-CCA4-430F-9992-9AF39CF2E34F}"/>
              </a:ext>
            </a:extLst>
          </p:cNvPr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9" t="7043" r="13173" b="12787"/>
          <a:stretch/>
        </p:blipFill>
        <p:spPr>
          <a:xfrm>
            <a:off x="11465973" y="739496"/>
            <a:ext cx="700805" cy="758051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3DE140D5-1D27-450C-A0C4-8F8D96ACF864}"/>
              </a:ext>
            </a:extLst>
          </p:cNvPr>
          <p:cNvPicPr>
            <a:picLocks noChangeAspect="1"/>
          </p:cNvPicPr>
          <p:nvPr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74" b="9276"/>
          <a:stretch/>
        </p:blipFill>
        <p:spPr>
          <a:xfrm>
            <a:off x="4542710" y="178085"/>
            <a:ext cx="3106580" cy="2785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1052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9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0" fill="hold">
                      <p:stCondLst>
                        <p:cond delay="0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Анастасия Баранник</dc:creator>
  <cp:lastModifiedBy>Анастасия Баранник</cp:lastModifiedBy>
  <cp:revision>6</cp:revision>
  <dcterms:created xsi:type="dcterms:W3CDTF">2024-08-27T20:00:58Z</dcterms:created>
  <dcterms:modified xsi:type="dcterms:W3CDTF">2024-08-28T09:11:57Z</dcterms:modified>
</cp:coreProperties>
</file>