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8AEC9-5BE1-ECE2-BAC8-656C843F8CAD}" v="89" dt="2025-10-22T21:05:00.199"/>
    <p1510:client id="{46A82EB9-3426-1F9C-2B9F-040D088E4B39}" v="14" dt="2025-10-22T21:05:39.949"/>
    <p1510:client id="{9485BC48-F869-9470-9D83-2D553CBB7E8F}" v="6" dt="2025-10-22T21:07:04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485BC48-F869-9470-9D83-2D553CBB7E8F}"/>
    <pc:docChg chg="modSld">
      <pc:chgData name="somovaasya3" userId="S::somovaasya3_gmail.com#ext#@slideedu.onmicrosoft.com::05b36399-d501-4a7b-87fd-615099445ab5" providerId="AD" clId="Web-{9485BC48-F869-9470-9D83-2D553CBB7E8F}" dt="2025-10-22T21:07:04.223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9485BC48-F869-9470-9D83-2D553CBB7E8F}" dt="2025-10-22T21:07:04.223" v="5" actId="1076"/>
        <pc:sldMkLst>
          <pc:docMk/>
          <pc:sldMk cId="3969336720" sldId="354"/>
        </pc:sldMkLst>
        <pc:spChg chg="mod">
          <ac:chgData name="somovaasya3" userId="S::somovaasya3_gmail.com#ext#@slideedu.onmicrosoft.com::05b36399-d501-4a7b-87fd-615099445ab5" providerId="AD" clId="Web-{9485BC48-F869-9470-9D83-2D553CBB7E8F}" dt="2025-10-22T21:07:04.223" v="5" actId="1076"/>
          <ac:spMkLst>
            <pc:docMk/>
            <pc:sldMk cId="3969336720" sldId="354"/>
            <ac:spMk id="9" creationId="{2A5B6097-A00E-070B-1D04-05C47D10B542}"/>
          </ac:spMkLst>
        </pc:spChg>
        <pc:picChg chg="mod">
          <ac:chgData name="somovaasya3" userId="S::somovaasya3_gmail.com#ext#@slideedu.onmicrosoft.com::05b36399-d501-4a7b-87fd-615099445ab5" providerId="AD" clId="Web-{9485BC48-F869-9470-9D83-2D553CBB7E8F}" dt="2025-10-22T21:07:01.583" v="4" actId="1076"/>
          <ac:picMkLst>
            <pc:docMk/>
            <pc:sldMk cId="3969336720" sldId="354"/>
            <ac:picMk id="10" creationId="{D68F59B0-ABF2-707C-7F39-BC72ADCF62F4}"/>
          </ac:picMkLst>
        </pc:picChg>
        <pc:picChg chg="mod">
          <ac:chgData name="somovaasya3" userId="S::somovaasya3_gmail.com#ext#@slideedu.onmicrosoft.com::05b36399-d501-4a7b-87fd-615099445ab5" providerId="AD" clId="Web-{9485BC48-F869-9470-9D83-2D553CBB7E8F}" dt="2025-10-22T21:06:58.411" v="3" actId="1076"/>
          <ac:picMkLst>
            <pc:docMk/>
            <pc:sldMk cId="3969336720" sldId="354"/>
            <ac:picMk id="32" creationId="{04EDA4CB-E126-904F-2B0B-17D608D9D723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868AEC9-5BE1-ECE2-BAC8-656C843F8CAD}"/>
    <pc:docChg chg="modSld">
      <pc:chgData name="somovaasya3" userId="S::somovaasya3_gmail.com#ext#@slideedu.onmicrosoft.com::05b36399-d501-4a7b-87fd-615099445ab5" providerId="AD" clId="Web-{1868AEC9-5BE1-ECE2-BAC8-656C843F8CAD}" dt="2025-10-22T21:05:00.199" v="84" actId="1076"/>
      <pc:docMkLst>
        <pc:docMk/>
      </pc:docMkLst>
      <pc:sldChg chg="addSp delSp modSp addAnim delAnim">
        <pc:chgData name="somovaasya3" userId="S::somovaasya3_gmail.com#ext#@slideedu.onmicrosoft.com::05b36399-d501-4a7b-87fd-615099445ab5" providerId="AD" clId="Web-{1868AEC9-5BE1-ECE2-BAC8-656C843F8CAD}" dt="2025-10-22T21:05:00.199" v="84" actId="1076"/>
        <pc:sldMkLst>
          <pc:docMk/>
          <pc:sldMk cId="3969336720" sldId="354"/>
        </pc:sldMkLst>
        <pc:spChg chg="mod">
          <ac:chgData name="somovaasya3" userId="S::somovaasya3_gmail.com#ext#@slideedu.onmicrosoft.com::05b36399-d501-4a7b-87fd-615099445ab5" providerId="AD" clId="Web-{1868AEC9-5BE1-ECE2-BAC8-656C843F8CAD}" dt="2025-10-22T21:03:00.177" v="43" actId="1076"/>
          <ac:spMkLst>
            <pc:docMk/>
            <pc:sldMk cId="3969336720" sldId="354"/>
            <ac:spMk id="9" creationId="{2A5B6097-A00E-070B-1D04-05C47D10B542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4:08.665" v="64" actId="20577"/>
          <ac:spMkLst>
            <pc:docMk/>
            <pc:sldMk cId="3969336720" sldId="354"/>
            <ac:spMk id="11" creationId="{670B3FB9-33FD-FDD6-4021-2A2542853D38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4:16.431" v="68" actId="20577"/>
          <ac:spMkLst>
            <pc:docMk/>
            <pc:sldMk cId="3969336720" sldId="354"/>
            <ac:spMk id="13" creationId="{1AE91A70-B87B-35EC-886B-FD33DDC36744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4:22.150" v="72" actId="20577"/>
          <ac:spMkLst>
            <pc:docMk/>
            <pc:sldMk cId="3969336720" sldId="354"/>
            <ac:spMk id="15" creationId="{28687FD4-2A0E-12FA-E676-8DB79BA04819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4:31.432" v="76" actId="20577"/>
          <ac:spMkLst>
            <pc:docMk/>
            <pc:sldMk cId="3969336720" sldId="354"/>
            <ac:spMk id="17" creationId="{00A2DF98-0E8A-2C63-82F7-83ECDB31B040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4:44.542" v="79" actId="1076"/>
          <ac:spMkLst>
            <pc:docMk/>
            <pc:sldMk cId="3969336720" sldId="354"/>
            <ac:spMk id="19" creationId="{4A5D40AE-F88B-E6BD-AC71-D41E04BDEFE6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3:23.225" v="49" actId="1076"/>
          <ac:spMkLst>
            <pc:docMk/>
            <pc:sldMk cId="3969336720" sldId="354"/>
            <ac:spMk id="23" creationId="{6FA9FCFA-8FBB-AC6A-6C69-F9E0836CE371}"/>
          </ac:spMkLst>
        </pc:spChg>
        <pc:spChg chg="del">
          <ac:chgData name="somovaasya3" userId="S::somovaasya3_gmail.com#ext#@slideedu.onmicrosoft.com::05b36399-d501-4a7b-87fd-615099445ab5" providerId="AD" clId="Web-{1868AEC9-5BE1-ECE2-BAC8-656C843F8CAD}" dt="2025-10-22T21:00:57.173" v="3"/>
          <ac:spMkLst>
            <pc:docMk/>
            <pc:sldMk cId="3969336720" sldId="354"/>
            <ac:spMk id="25" creationId="{B66F7A11-D256-890D-F7A6-C78165A39B95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3:54.914" v="58" actId="1076"/>
          <ac:spMkLst>
            <pc:docMk/>
            <pc:sldMk cId="3969336720" sldId="354"/>
            <ac:spMk id="30" creationId="{ADC2968B-3415-0F71-078A-FF057AEAA904}"/>
          </ac:spMkLst>
        </pc:spChg>
        <pc:spChg chg="mod">
          <ac:chgData name="somovaasya3" userId="S::somovaasya3_gmail.com#ext#@slideedu.onmicrosoft.com::05b36399-d501-4a7b-87fd-615099445ab5" providerId="AD" clId="Web-{1868AEC9-5BE1-ECE2-BAC8-656C843F8CAD}" dt="2025-10-22T21:01:47.769" v="21" actId="1076"/>
          <ac:spMkLst>
            <pc:docMk/>
            <pc:sldMk cId="3969336720" sldId="354"/>
            <ac:spMk id="55" creationId="{04267691-8ED8-EACE-D6DE-E39FFDBC7FA0}"/>
          </ac:spMkLst>
        </pc:spChg>
        <pc:spChg chg="del">
          <ac:chgData name="somovaasya3" userId="S::somovaasya3_gmail.com#ext#@slideedu.onmicrosoft.com::05b36399-d501-4a7b-87fd-615099445ab5" providerId="AD" clId="Web-{1868AEC9-5BE1-ECE2-BAC8-656C843F8CAD}" dt="2025-10-22T21:01:29.174" v="14"/>
          <ac:spMkLst>
            <pc:docMk/>
            <pc:sldMk cId="3969336720" sldId="354"/>
            <ac:spMk id="63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1868AEC9-5BE1-ECE2-BAC8-656C843F8CAD}" dt="2025-10-22T21:01:52.238" v="23" actId="1076"/>
          <ac:grpSpMkLst>
            <pc:docMk/>
            <pc:sldMk cId="3969336720" sldId="354"/>
            <ac:grpSpMk id="35" creationId="{A13F1353-FDD9-8EC0-C964-15CCA53BE7B4}"/>
          </ac:grpSpMkLst>
        </pc:grpChg>
        <pc:grpChg chg="mod">
          <ac:chgData name="somovaasya3" userId="S::somovaasya3_gmail.com#ext#@slideedu.onmicrosoft.com::05b36399-d501-4a7b-87fd-615099445ab5" providerId="AD" clId="Web-{1868AEC9-5BE1-ECE2-BAC8-656C843F8CAD}" dt="2025-10-22T21:03:14.975" v="47" actId="1076"/>
          <ac:grpSpMkLst>
            <pc:docMk/>
            <pc:sldMk cId="3969336720" sldId="354"/>
            <ac:grpSpMk id="94" creationId="{91356DA3-A952-DAB5-FDB6-E8E119FC76E4}"/>
          </ac:grpSpMkLst>
        </pc:grpChg>
        <pc:grpChg chg="mod">
          <ac:chgData name="somovaasya3" userId="S::somovaasya3_gmail.com#ext#@slideedu.onmicrosoft.com::05b36399-d501-4a7b-87fd-615099445ab5" providerId="AD" clId="Web-{1868AEC9-5BE1-ECE2-BAC8-656C843F8CAD}" dt="2025-10-22T21:02:08.332" v="29" actId="1076"/>
          <ac:grpSpMkLst>
            <pc:docMk/>
            <pc:sldMk cId="3969336720" sldId="354"/>
            <ac:grpSpMk id="106" creationId="{58ECC112-1D63-5909-3EFA-E5BCE05F23E3}"/>
          </ac:grpSpMkLst>
        </pc:grpChg>
        <pc:grpChg chg="mod">
          <ac:chgData name="somovaasya3" userId="S::somovaasya3_gmail.com#ext#@slideedu.onmicrosoft.com::05b36399-d501-4a7b-87fd-615099445ab5" providerId="AD" clId="Web-{1868AEC9-5BE1-ECE2-BAC8-656C843F8CAD}" dt="2025-10-22T21:03:28.710" v="51" actId="1076"/>
          <ac:grpSpMkLst>
            <pc:docMk/>
            <pc:sldMk cId="3969336720" sldId="354"/>
            <ac:grpSpMk id="124" creationId="{E111BE21-8ED5-F901-8F7E-99AC0DACDF8F}"/>
          </ac:grpSpMkLst>
        </pc:grpChg>
        <pc:picChg chg="mod">
          <ac:chgData name="somovaasya3" userId="S::somovaasya3_gmail.com#ext#@slideedu.onmicrosoft.com::05b36399-d501-4a7b-87fd-615099445ab5" providerId="AD" clId="Web-{1868AEC9-5BE1-ECE2-BAC8-656C843F8CAD}" dt="2025-10-22T21:02:39.520" v="38" actId="1076"/>
          <ac:picMkLst>
            <pc:docMk/>
            <pc:sldMk cId="3969336720" sldId="354"/>
            <ac:picMk id="4" creationId="{A2036AA0-47F4-961C-83BA-A4133C8439EF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0:57.705" v="4"/>
          <ac:picMkLst>
            <pc:docMk/>
            <pc:sldMk cId="3969336720" sldId="354"/>
            <ac:picMk id="6" creationId="{9A95CCAD-4A93-8045-CECD-7A511561783E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3:52.821" v="57" actId="1076"/>
          <ac:picMkLst>
            <pc:docMk/>
            <pc:sldMk cId="3969336720" sldId="354"/>
            <ac:picMk id="8" creationId="{DB2CB937-64AC-B71C-C9A5-579D323602E2}"/>
          </ac:picMkLst>
        </pc:picChg>
        <pc:picChg chg="add del mod">
          <ac:chgData name="somovaasya3" userId="S::somovaasya3_gmail.com#ext#@slideedu.onmicrosoft.com::05b36399-d501-4a7b-87fd-615099445ab5" providerId="AD" clId="Web-{1868AEC9-5BE1-ECE2-BAC8-656C843F8CAD}" dt="2025-10-22T21:04:53.183" v="82" actId="1076"/>
          <ac:picMkLst>
            <pc:docMk/>
            <pc:sldMk cId="3969336720" sldId="354"/>
            <ac:picMk id="10" creationId="{D68F59B0-ABF2-707C-7F39-BC72ADCF62F4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4:11.025" v="65" actId="1076"/>
          <ac:picMkLst>
            <pc:docMk/>
            <pc:sldMk cId="3969336720" sldId="354"/>
            <ac:picMk id="12" creationId="{B64CBC92-A7B2-B018-3037-D388D92936E9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4:18.041" v="69" actId="1076"/>
          <ac:picMkLst>
            <pc:docMk/>
            <pc:sldMk cId="3969336720" sldId="354"/>
            <ac:picMk id="14" creationId="{B254E78D-D12B-CAEB-8F17-0E8CEC5AC8FF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4:25.463" v="73" actId="1076"/>
          <ac:picMkLst>
            <pc:docMk/>
            <pc:sldMk cId="3969336720" sldId="354"/>
            <ac:picMk id="16" creationId="{33756775-954E-33B6-6A8E-70E0D545D819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5:00.199" v="84" actId="1076"/>
          <ac:picMkLst>
            <pc:docMk/>
            <pc:sldMk cId="3969336720" sldId="354"/>
            <ac:picMk id="18" creationId="{2B859AF2-73A3-C091-6E8D-FFA748FFFFA4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4:40.963" v="78" actId="1076"/>
          <ac:picMkLst>
            <pc:docMk/>
            <pc:sldMk cId="3969336720" sldId="354"/>
            <ac:picMk id="20" creationId="{3B203CD4-CF3D-C055-444D-D92B815B5D65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3:03.990" v="44" actId="1076"/>
          <ac:picMkLst>
            <pc:docMk/>
            <pc:sldMk cId="3969336720" sldId="354"/>
            <ac:picMk id="22" creationId="{61C379F4-FC2C-76A5-B9E4-B104ED7986FF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3:25.803" v="50" actId="1076"/>
          <ac:picMkLst>
            <pc:docMk/>
            <pc:sldMk cId="3969336720" sldId="354"/>
            <ac:picMk id="24" creationId="{B28C8CCA-4803-5702-B0DD-3ECD8865CEF0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0:56.533" v="2"/>
          <ac:picMkLst>
            <pc:docMk/>
            <pc:sldMk cId="3969336720" sldId="354"/>
            <ac:picMk id="28" creationId="{8E5AF13C-3A79-039E-9274-19C4503B8330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1:53.941" v="24" actId="1076"/>
          <ac:picMkLst>
            <pc:docMk/>
            <pc:sldMk cId="3969336720" sldId="354"/>
            <ac:picMk id="29" creationId="{FD17F892-565E-30E0-391D-6AF3ADF7CF80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3:39.976" v="53" actId="1076"/>
          <ac:picMkLst>
            <pc:docMk/>
            <pc:sldMk cId="3969336720" sldId="354"/>
            <ac:picMk id="31" creationId="{5C9FAF4D-6E9E-86C1-D3D7-CB44B6AB2910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1:39.675" v="19" actId="1076"/>
          <ac:picMkLst>
            <pc:docMk/>
            <pc:sldMk cId="3969336720" sldId="354"/>
            <ac:picMk id="32" creationId="{04EDA4CB-E126-904F-2B0B-17D608D9D723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1:29.924" v="15"/>
          <ac:picMkLst>
            <pc:docMk/>
            <pc:sldMk cId="3969336720" sldId="354"/>
            <ac:picMk id="34" creationId="{7BCE9C0C-4AD0-E111-B3E9-FA2DC3E99268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1:28.299" v="13"/>
          <ac:picMkLst>
            <pc:docMk/>
            <pc:sldMk cId="3969336720" sldId="354"/>
            <ac:picMk id="59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1:30.471" v="16"/>
          <ac:picMkLst>
            <pc:docMk/>
            <pc:sldMk cId="3969336720" sldId="354"/>
            <ac:picMk id="69" creationId="{0CA0408C-74BE-CD07-D8B8-CDBF3B5CEA6B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2:43.474" v="39" actId="1076"/>
          <ac:picMkLst>
            <pc:docMk/>
            <pc:sldMk cId="3969336720" sldId="354"/>
            <ac:picMk id="101" creationId="{43F52F39-BF17-8003-31DF-453E20DBF5FE}"/>
          </ac:picMkLst>
        </pc:picChg>
        <pc:picChg chg="del">
          <ac:chgData name="somovaasya3" userId="S::somovaasya3_gmail.com#ext#@slideedu.onmicrosoft.com::05b36399-d501-4a7b-87fd-615099445ab5" providerId="AD" clId="Web-{1868AEC9-5BE1-ECE2-BAC8-656C843F8CAD}" dt="2025-10-22T21:00:58.173" v="5"/>
          <ac:picMkLst>
            <pc:docMk/>
            <pc:sldMk cId="3969336720" sldId="354"/>
            <ac:picMk id="113" creationId="{EF8BFE14-B0F7-C0A7-8472-BED050C3CA0B}"/>
          </ac:picMkLst>
        </pc:picChg>
        <pc:picChg chg="mod">
          <ac:chgData name="somovaasya3" userId="S::somovaasya3_gmail.com#ext#@slideedu.onmicrosoft.com::05b36399-d501-4a7b-87fd-615099445ab5" providerId="AD" clId="Web-{1868AEC9-5BE1-ECE2-BAC8-656C843F8CAD}" dt="2025-10-22T21:03:42.711" v="54" actId="1076"/>
          <ac:picMkLst>
            <pc:docMk/>
            <pc:sldMk cId="3969336720" sldId="354"/>
            <ac:picMk id="1027" creationId="{BA7B0314-F12B-68B8-5992-642A166B61DC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46A82EB9-3426-1F9C-2B9F-040D088E4B39}"/>
    <pc:docChg chg="modSld">
      <pc:chgData name="somovaasya3" userId="S::somovaasya3_gmail.com#ext#@slideedu.onmicrosoft.com::05b36399-d501-4a7b-87fd-615099445ab5" providerId="AD" clId="Web-{46A82EB9-3426-1F9C-2B9F-040D088E4B39}" dt="2025-10-22T21:05:39.949" v="10" actId="1076"/>
      <pc:docMkLst>
        <pc:docMk/>
      </pc:docMkLst>
      <pc:sldChg chg="modSp">
        <pc:chgData name="somovaasya3" userId="S::somovaasya3_gmail.com#ext#@slideedu.onmicrosoft.com::05b36399-d501-4a7b-87fd-615099445ab5" providerId="AD" clId="Web-{46A82EB9-3426-1F9C-2B9F-040D088E4B39}" dt="2025-10-22T21:05:39.949" v="10" actId="1076"/>
        <pc:sldMkLst>
          <pc:docMk/>
          <pc:sldMk cId="3969336720" sldId="354"/>
        </pc:sldMkLst>
        <pc:spChg chg="mod">
          <ac:chgData name="somovaasya3" userId="S::somovaasya3_gmail.com#ext#@slideedu.onmicrosoft.com::05b36399-d501-4a7b-87fd-615099445ab5" providerId="AD" clId="Web-{46A82EB9-3426-1F9C-2B9F-040D088E4B39}" dt="2025-10-22T21:05:20.620" v="2" actId="1076"/>
          <ac:spMkLst>
            <pc:docMk/>
            <pc:sldMk cId="3969336720" sldId="354"/>
            <ac:spMk id="19" creationId="{4A5D40AE-F88B-E6BD-AC71-D41E04BDEFE6}"/>
          </ac:spMkLst>
        </pc:spChg>
        <pc:spChg chg="mod">
          <ac:chgData name="somovaasya3" userId="S::somovaasya3_gmail.com#ext#@slideedu.onmicrosoft.com::05b36399-d501-4a7b-87fd-615099445ab5" providerId="AD" clId="Web-{46A82EB9-3426-1F9C-2B9F-040D088E4B39}" dt="2025-10-22T21:05:28.074" v="5" actId="20577"/>
          <ac:spMkLst>
            <pc:docMk/>
            <pc:sldMk cId="3969336720" sldId="354"/>
            <ac:spMk id="23" creationId="{6FA9FCFA-8FBB-AC6A-6C69-F9E0836CE371}"/>
          </ac:spMkLst>
        </pc:spChg>
        <pc:spChg chg="mod">
          <ac:chgData name="somovaasya3" userId="S::somovaasya3_gmail.com#ext#@slideedu.onmicrosoft.com::05b36399-d501-4a7b-87fd-615099445ab5" providerId="AD" clId="Web-{46A82EB9-3426-1F9C-2B9F-040D088E4B39}" dt="2025-10-22T21:05:35.246" v="8" actId="20577"/>
          <ac:spMkLst>
            <pc:docMk/>
            <pc:sldMk cId="3969336720" sldId="354"/>
            <ac:spMk id="30" creationId="{ADC2968B-3415-0F71-078A-FF057AEAA904}"/>
          </ac:spMkLst>
        </pc:spChg>
        <pc:spChg chg="mod">
          <ac:chgData name="somovaasya3" userId="S::somovaasya3_gmail.com#ext#@slideedu.onmicrosoft.com::05b36399-d501-4a7b-87fd-615099445ab5" providerId="AD" clId="Web-{46A82EB9-3426-1F9C-2B9F-040D088E4B39}" dt="2025-10-22T21:05:39.949" v="10" actId="1076"/>
          <ac:spMkLst>
            <pc:docMk/>
            <pc:sldMk cId="3969336720" sldId="354"/>
            <ac:spMk id="55" creationId="{04267691-8ED8-EACE-D6DE-E39FFDBC7FA0}"/>
          </ac:spMkLst>
        </pc:spChg>
        <pc:picChg chg="mod">
          <ac:chgData name="somovaasya3" userId="S::somovaasya3_gmail.com#ext#@slideedu.onmicrosoft.com::05b36399-d501-4a7b-87fd-615099445ab5" providerId="AD" clId="Web-{46A82EB9-3426-1F9C-2B9F-040D088E4B39}" dt="2025-10-22T21:05:24.027" v="3" actId="1076"/>
          <ac:picMkLst>
            <pc:docMk/>
            <pc:sldMk cId="3969336720" sldId="354"/>
            <ac:picMk id="20" creationId="{3B203CD4-CF3D-C055-444D-D92B815B5D65}"/>
          </ac:picMkLst>
        </pc:picChg>
        <pc:picChg chg="mod">
          <ac:chgData name="somovaasya3" userId="S::somovaasya3_gmail.com#ext#@slideedu.onmicrosoft.com::05b36399-d501-4a7b-87fd-615099445ab5" providerId="AD" clId="Web-{46A82EB9-3426-1F9C-2B9F-040D088E4B39}" dt="2025-10-22T21:05:30.542" v="6" actId="1076"/>
          <ac:picMkLst>
            <pc:docMk/>
            <pc:sldMk cId="3969336720" sldId="354"/>
            <ac:picMk id="24" creationId="{B28C8CCA-4803-5702-B0DD-3ECD8865CEF0}"/>
          </ac:picMkLst>
        </pc:picChg>
        <pc:picChg chg="mod">
          <ac:chgData name="somovaasya3" userId="S::somovaasya3_gmail.com#ext#@slideedu.onmicrosoft.com::05b36399-d501-4a7b-87fd-615099445ab5" providerId="AD" clId="Web-{46A82EB9-3426-1F9C-2B9F-040D088E4B39}" dt="2025-10-22T21:05:37.199" v="9" actId="1076"/>
          <ac:picMkLst>
            <pc:docMk/>
            <pc:sldMk cId="3969336720" sldId="354"/>
            <ac:picMk id="31" creationId="{5C9FAF4D-6E9E-86C1-D3D7-CB44B6AB29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D17F892-565E-30E0-391D-6AF3ADF7C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99" y="3297994"/>
            <a:ext cx="3298723" cy="329872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429216" y="456485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583" y="129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2088426" y="2341020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330" y="2242173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767022" y="2187011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2078094" y="4541173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7227" y="4426957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56" y="2918797"/>
            <a:ext cx="1241796" cy="12417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83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97" y="513161"/>
            <a:ext cx="1445221" cy="1445221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2016947" y="-74312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4675" y="25657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a typeface="Calibri"/>
                <a:cs typeface="Calibri"/>
              </a:rPr>
              <a:t>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0971" y="257240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a typeface="Calibri"/>
                <a:cs typeface="Calibri"/>
              </a:rPr>
              <a:t>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0595" y="92778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2065947" y="2188495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a typeface="Calibri"/>
                <a:cs typeface="Calibri"/>
              </a:rPr>
              <a:t>4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8230" y="2699421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4538968" y="2157873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ea typeface="Calibri"/>
                <a:cs typeface="Calibri"/>
              </a:rPr>
              <a:t>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694" y="264232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680791" y="2157545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sz="48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9836" y="2616308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1999738" y="4442451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sz="4800" b="1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8930" y="4951109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4707472" y="4330392"/>
            <a:ext cx="2649187" cy="2708918"/>
          </a:xfrm>
          <a:prstGeom prst="round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727" y="4783459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3983015" y="1939995"/>
            <a:ext cx="3790657" cy="3188959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C2736-CA90-4EC3-8D05-C10E6FC8A91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7DD0E19-7189-4F6C-B746-B225451E8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21D416-4C63-4AEE-8739-C3A1478DD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51</cp:revision>
  <dcterms:created xsi:type="dcterms:W3CDTF">2024-12-04T13:46:39Z</dcterms:created>
  <dcterms:modified xsi:type="dcterms:W3CDTF">2025-10-22T21:07:06Z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