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8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4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7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9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0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4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6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7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2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4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2FBE-D35D-4968-836E-A8751BFD86E1}" type="datetimeFigureOut">
              <a:rPr lang="ru-RU" smtClean="0"/>
              <a:t>вт 23.04.24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2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microsoft.com/office/2007/relationships/hdphoto" Target="../media/hdphoto4.wdp"/><Relationship Id="rId39" Type="http://schemas.openxmlformats.org/officeDocument/2006/relationships/image" Target="../media/image34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29.png"/><Relationship Id="rId42" Type="http://schemas.openxmlformats.org/officeDocument/2006/relationships/image" Target="../media/image37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38" Type="http://schemas.openxmlformats.org/officeDocument/2006/relationships/image" Target="../media/image33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microsoft.com/office/2007/relationships/hdphoto" Target="../media/hdphoto3.wdp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6.png"/><Relationship Id="rId44" Type="http://schemas.openxmlformats.org/officeDocument/2006/relationships/image" Target="../media/image39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4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" y="-1042"/>
            <a:ext cx="12179852" cy="6859042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C9B8832-7C65-E72D-359E-2395764FCEB9}"/>
              </a:ext>
            </a:extLst>
          </p:cNvPr>
          <p:cNvGrpSpPr/>
          <p:nvPr/>
        </p:nvGrpSpPr>
        <p:grpSpPr>
          <a:xfrm>
            <a:off x="6667964" y="274604"/>
            <a:ext cx="4467416" cy="2739223"/>
            <a:chOff x="6229028" y="433386"/>
            <a:chExt cx="4467416" cy="2739223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D31DA4AE-78E3-AC92-7113-A59919DF6B81}"/>
                </a:ext>
              </a:extLst>
            </p:cNvPr>
            <p:cNvGrpSpPr/>
            <p:nvPr/>
          </p:nvGrpSpPr>
          <p:grpSpPr>
            <a:xfrm>
              <a:off x="6229029" y="438150"/>
              <a:ext cx="1362075" cy="1362075"/>
              <a:chOff x="6229029" y="438150"/>
              <a:chExt cx="1362075" cy="1362075"/>
            </a:xfrm>
          </p:grpSpPr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D5876756-0240-7F5D-5A46-55E9FCF9C1EE}"/>
                  </a:ext>
                </a:extLst>
              </p:cNvPr>
              <p:cNvSpPr/>
              <p:nvPr/>
            </p:nvSpPr>
            <p:spPr>
              <a:xfrm>
                <a:off x="6229029" y="438150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D2C6FBB8-9C47-FE1A-6716-04E9F687B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90456" y1="17094" x2="90456" y2="170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7988" y="532433"/>
                <a:ext cx="826832" cy="1176988"/>
              </a:xfrm>
              <a:prstGeom prst="rect">
                <a:avLst/>
              </a:prstGeom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EB80FAF5-8316-0E4B-C924-CDD20CC4FBE6}"/>
                </a:ext>
              </a:extLst>
            </p:cNvPr>
            <p:cNvGrpSpPr/>
            <p:nvPr/>
          </p:nvGrpSpPr>
          <p:grpSpPr>
            <a:xfrm>
              <a:off x="7591104" y="438150"/>
              <a:ext cx="1362075" cy="1362075"/>
              <a:chOff x="7591104" y="438150"/>
              <a:chExt cx="1362075" cy="1362075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4CAA52BD-9F48-CE00-3A90-7EC447331F68}"/>
                  </a:ext>
                </a:extLst>
              </p:cNvPr>
              <p:cNvSpPr/>
              <p:nvPr/>
            </p:nvSpPr>
            <p:spPr>
              <a:xfrm>
                <a:off x="7591104" y="438150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BE97D0E0-543E-06A4-FB1D-ED7AC180B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4799" y="810213"/>
                <a:ext cx="1186786" cy="855941"/>
              </a:xfrm>
              <a:prstGeom prst="rect">
                <a:avLst/>
              </a:prstGeom>
            </p:spPr>
          </p:pic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F821E93-3A34-5808-E882-6B32513F2A72}"/>
                </a:ext>
              </a:extLst>
            </p:cNvPr>
            <p:cNvGrpSpPr/>
            <p:nvPr/>
          </p:nvGrpSpPr>
          <p:grpSpPr>
            <a:xfrm>
              <a:off x="8571982" y="1753160"/>
              <a:ext cx="2124462" cy="1419449"/>
              <a:chOff x="8571982" y="1725627"/>
              <a:chExt cx="2124462" cy="1419449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98957861-A326-0BDD-EC95-B3B5AFE3C700}"/>
                  </a:ext>
                </a:extLst>
              </p:cNvPr>
              <p:cNvSpPr/>
              <p:nvPr/>
            </p:nvSpPr>
            <p:spPr>
              <a:xfrm>
                <a:off x="8953176" y="1783001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28060186-7752-9792-09A8-790D7954D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1982" y="1725627"/>
                <a:ext cx="2124462" cy="1416309"/>
              </a:xfrm>
              <a:prstGeom prst="rect">
                <a:avLst/>
              </a:prstGeom>
            </p:spPr>
          </p:pic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A0088F04-F054-45C0-5767-DFDCB5B12D8E}"/>
                </a:ext>
              </a:extLst>
            </p:cNvPr>
            <p:cNvGrpSpPr/>
            <p:nvPr/>
          </p:nvGrpSpPr>
          <p:grpSpPr>
            <a:xfrm>
              <a:off x="6229028" y="1800224"/>
              <a:ext cx="1362075" cy="1362075"/>
              <a:chOff x="6229028" y="1800224"/>
              <a:chExt cx="1362075" cy="1362075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D7177D76-6449-2BF4-296E-27E2EE191F59}"/>
                  </a:ext>
                </a:extLst>
              </p:cNvPr>
              <p:cNvSpPr/>
              <p:nvPr/>
            </p:nvSpPr>
            <p:spPr>
              <a:xfrm>
                <a:off x="6229028" y="1800224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4B2D6843-57A7-28FE-BFE3-B81A5F820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8510" y="1982696"/>
                <a:ext cx="1073760" cy="1073760"/>
              </a:xfrm>
              <a:prstGeom prst="rect">
                <a:avLst/>
              </a:prstGeom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9BD3ED6C-A871-8D66-775F-F2A150F4E95F}"/>
                </a:ext>
              </a:extLst>
            </p:cNvPr>
            <p:cNvGrpSpPr/>
            <p:nvPr/>
          </p:nvGrpSpPr>
          <p:grpSpPr>
            <a:xfrm>
              <a:off x="7591103" y="1808704"/>
              <a:ext cx="1362075" cy="1362075"/>
              <a:chOff x="7591103" y="1781171"/>
              <a:chExt cx="1362075" cy="1362075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AC000F0F-6F97-E1AD-4181-8FB5867440FC}"/>
                  </a:ext>
                </a:extLst>
              </p:cNvPr>
              <p:cNvSpPr/>
              <p:nvPr/>
            </p:nvSpPr>
            <p:spPr>
              <a:xfrm>
                <a:off x="7591103" y="1781171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3A05C641-DD53-1049-BEE1-087FFA034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13" y="1885606"/>
                <a:ext cx="1191056" cy="1191056"/>
              </a:xfrm>
              <a:prstGeom prst="rect">
                <a:avLst/>
              </a:prstGeom>
            </p:spPr>
          </p:pic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3B8C201-8038-E556-42C2-F7855D4A535F}"/>
                </a:ext>
              </a:extLst>
            </p:cNvPr>
            <p:cNvGrpSpPr/>
            <p:nvPr/>
          </p:nvGrpSpPr>
          <p:grpSpPr>
            <a:xfrm>
              <a:off x="8953177" y="433386"/>
              <a:ext cx="1362075" cy="1362075"/>
              <a:chOff x="8953177" y="433386"/>
              <a:chExt cx="1362075" cy="1362075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3E3FE15A-5CC6-3676-A4DD-C94D5240C4C9}"/>
                  </a:ext>
                </a:extLst>
              </p:cNvPr>
              <p:cNvSpPr/>
              <p:nvPr/>
            </p:nvSpPr>
            <p:spPr>
              <a:xfrm>
                <a:off x="8953177" y="433386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F7605402-EFB1-85D6-5D52-B5BC47762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0865" y="592277"/>
                <a:ext cx="1123055" cy="1123055"/>
              </a:xfrm>
              <a:prstGeom prst="rect">
                <a:avLst/>
              </a:prstGeom>
            </p:spPr>
          </p:pic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1D9BC0D-99C4-DD81-DC6F-F039BC0A2C5F}"/>
              </a:ext>
            </a:extLst>
          </p:cNvPr>
          <p:cNvGrpSpPr/>
          <p:nvPr/>
        </p:nvGrpSpPr>
        <p:grpSpPr>
          <a:xfrm>
            <a:off x="321610" y="217128"/>
            <a:ext cx="4086989" cy="2733671"/>
            <a:chOff x="390525" y="438150"/>
            <a:chExt cx="4086989" cy="2733671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009C42F5-6BBB-0029-1AD8-9675CBA14639}"/>
                </a:ext>
              </a:extLst>
            </p:cNvPr>
            <p:cNvGrpSpPr/>
            <p:nvPr/>
          </p:nvGrpSpPr>
          <p:grpSpPr>
            <a:xfrm>
              <a:off x="3092155" y="1809746"/>
              <a:ext cx="1362075" cy="1362075"/>
              <a:chOff x="3114674" y="1800224"/>
              <a:chExt cx="1362075" cy="1362075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2C908E10-F9ED-22FE-CE34-4F34DA94FB00}"/>
                  </a:ext>
                </a:extLst>
              </p:cNvPr>
              <p:cNvSpPr/>
              <p:nvPr/>
            </p:nvSpPr>
            <p:spPr>
              <a:xfrm>
                <a:off x="3114674" y="1800224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33BFD8AF-FF4C-B804-F356-014E650C4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1600" y="1934236"/>
                <a:ext cx="1161341" cy="1161341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22331D4A-5C3F-9D69-881A-820C52DFC3ED}"/>
                </a:ext>
              </a:extLst>
            </p:cNvPr>
            <p:cNvGrpSpPr/>
            <p:nvPr/>
          </p:nvGrpSpPr>
          <p:grpSpPr>
            <a:xfrm>
              <a:off x="1752599" y="1800225"/>
              <a:ext cx="1362075" cy="1362075"/>
              <a:chOff x="1752599" y="1800225"/>
              <a:chExt cx="1362075" cy="1362075"/>
            </a:xfrm>
          </p:grpSpPr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:a16="http://schemas.microsoft.com/office/drawing/2014/main" id="{A8FBE6A5-583E-D722-88A5-99C0AFFDA710}"/>
                  </a:ext>
                </a:extLst>
              </p:cNvPr>
              <p:cNvSpPr/>
              <p:nvPr/>
            </p:nvSpPr>
            <p:spPr>
              <a:xfrm>
                <a:off x="1752599" y="1800225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FE7A0246-5F0D-EB4C-B0DA-C55445F7E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6016" y="1946272"/>
                <a:ext cx="965916" cy="965916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0C9914B5-0D7D-8B96-C89C-D3ED900F6FDB}"/>
                </a:ext>
              </a:extLst>
            </p:cNvPr>
            <p:cNvGrpSpPr/>
            <p:nvPr/>
          </p:nvGrpSpPr>
          <p:grpSpPr>
            <a:xfrm>
              <a:off x="390525" y="1800225"/>
              <a:ext cx="1362075" cy="1362075"/>
              <a:chOff x="390525" y="1800225"/>
              <a:chExt cx="1362075" cy="1362075"/>
            </a:xfrm>
          </p:grpSpPr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5D61EB45-9FA5-4471-2429-EE6EA1F9F14B}"/>
                  </a:ext>
                </a:extLst>
              </p:cNvPr>
              <p:cNvSpPr/>
              <p:nvPr/>
            </p:nvSpPr>
            <p:spPr>
              <a:xfrm>
                <a:off x="390525" y="1800225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D1093909-4461-B7C1-3E33-C3792E1DA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22" y="1970816"/>
                <a:ext cx="1310735" cy="983051"/>
              </a:xfrm>
              <a:prstGeom prst="rect">
                <a:avLst/>
              </a:prstGeom>
            </p:spPr>
          </p:pic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074D1EF-193D-37A3-B770-5AA00CF570B5}"/>
                </a:ext>
              </a:extLst>
            </p:cNvPr>
            <p:cNvGrpSpPr/>
            <p:nvPr/>
          </p:nvGrpSpPr>
          <p:grpSpPr>
            <a:xfrm>
              <a:off x="3114675" y="438150"/>
              <a:ext cx="1362839" cy="1362075"/>
              <a:chOff x="3114675" y="438150"/>
              <a:chExt cx="1362839" cy="1362075"/>
            </a:xfrm>
          </p:grpSpPr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9395C9DD-ED86-D90D-0F0E-FBE3DC00B2BA}"/>
                  </a:ext>
                </a:extLst>
              </p:cNvPr>
              <p:cNvSpPr/>
              <p:nvPr/>
            </p:nvSpPr>
            <p:spPr>
              <a:xfrm>
                <a:off x="3114675" y="438150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63946FF1-5CDB-89C4-AC19-0224FCD2B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4032" y="592058"/>
                <a:ext cx="1203482" cy="962785"/>
              </a:xfrm>
              <a:prstGeom prst="rect">
                <a:avLst/>
              </a:prstGeom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035DD5F8-BF19-3AB7-806D-DC6EF1368449}"/>
                </a:ext>
              </a:extLst>
            </p:cNvPr>
            <p:cNvGrpSpPr/>
            <p:nvPr/>
          </p:nvGrpSpPr>
          <p:grpSpPr>
            <a:xfrm>
              <a:off x="1752600" y="438150"/>
              <a:ext cx="1362075" cy="1362075"/>
              <a:chOff x="1752600" y="438150"/>
              <a:chExt cx="1362075" cy="1362075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9B917733-9BD7-8489-CBD8-960E5EC179EC}"/>
                  </a:ext>
                </a:extLst>
              </p:cNvPr>
              <p:cNvSpPr/>
              <p:nvPr/>
            </p:nvSpPr>
            <p:spPr>
              <a:xfrm>
                <a:off x="1752600" y="438150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4D70B89C-65FC-775A-D741-25FC728952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5207" y="483696"/>
                <a:ext cx="1247725" cy="1247725"/>
              </a:xfrm>
              <a:prstGeom prst="rect">
                <a:avLst/>
              </a:prstGeom>
            </p:spPr>
          </p:pic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ACFC20D-CD8F-85BF-3897-C03DD5B197D4}"/>
                </a:ext>
              </a:extLst>
            </p:cNvPr>
            <p:cNvGrpSpPr/>
            <p:nvPr/>
          </p:nvGrpSpPr>
          <p:grpSpPr>
            <a:xfrm>
              <a:off x="390525" y="438150"/>
              <a:ext cx="1372110" cy="1362075"/>
              <a:chOff x="390525" y="438150"/>
              <a:chExt cx="1372110" cy="1362075"/>
            </a:xfrm>
          </p:grpSpPr>
          <p:sp>
            <p:nvSpPr>
              <p:cNvPr id="31" name="Прямоугольник: скругленные углы 30">
                <a:extLst>
                  <a:ext uri="{FF2B5EF4-FFF2-40B4-BE49-F238E27FC236}">
                    <a16:creationId xmlns:a16="http://schemas.microsoft.com/office/drawing/2014/main" id="{7E2C5837-9952-937B-CE5E-E0665425CC4E}"/>
                  </a:ext>
                </a:extLst>
              </p:cNvPr>
              <p:cNvSpPr/>
              <p:nvPr/>
            </p:nvSpPr>
            <p:spPr>
              <a:xfrm>
                <a:off x="390525" y="438150"/>
                <a:ext cx="1362075" cy="1362075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CCBA31C4-3301-5E3C-F7C1-AE47A92CE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597" y="610687"/>
                <a:ext cx="1329038" cy="1103777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27CD059-5A34-F77C-A51D-110A2B07890C}"/>
              </a:ext>
            </a:extLst>
          </p:cNvPr>
          <p:cNvGrpSpPr/>
          <p:nvPr/>
        </p:nvGrpSpPr>
        <p:grpSpPr>
          <a:xfrm>
            <a:off x="319087" y="3603042"/>
            <a:ext cx="1362075" cy="1362075"/>
            <a:chOff x="390525" y="438150"/>
            <a:chExt cx="1362075" cy="1362075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AEF4AD2C-EE62-29AD-21F0-8E18B34E2051}"/>
                </a:ext>
              </a:extLst>
            </p:cNvPr>
            <p:cNvSpPr/>
            <p:nvPr/>
          </p:nvSpPr>
          <p:spPr>
            <a:xfrm>
              <a:off x="390525" y="438150"/>
              <a:ext cx="1362075" cy="1362075"/>
            </a:xfrm>
            <a:prstGeom prst="round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58EBC391-CDBE-5FEB-9B8E-2730EA02D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57" y="474563"/>
              <a:ext cx="1294223" cy="10748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04BBB2D-3E80-08EC-6DFE-9B8201D6FAE3}"/>
              </a:ext>
            </a:extLst>
          </p:cNvPr>
          <p:cNvGrpSpPr/>
          <p:nvPr/>
        </p:nvGrpSpPr>
        <p:grpSpPr>
          <a:xfrm>
            <a:off x="6142020" y="3601162"/>
            <a:ext cx="1362075" cy="1362075"/>
            <a:chOff x="3114674" y="1800224"/>
            <a:chExt cx="1362075" cy="1362075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4F4292BE-D4E1-668A-02C0-A3E17D2C92A3}"/>
                </a:ext>
              </a:extLst>
            </p:cNvPr>
            <p:cNvSpPr/>
            <p:nvPr/>
          </p:nvSpPr>
          <p:spPr>
            <a:xfrm>
              <a:off x="3114674" y="1800224"/>
              <a:ext cx="1362075" cy="1362075"/>
            </a:xfrm>
            <a:prstGeom prst="round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A2118C9-8032-15EB-62F0-EB577AF2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637" y="1809113"/>
              <a:ext cx="1236927" cy="123692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D17C5-ADE2-5622-C009-63608D6FAFA1}"/>
              </a:ext>
            </a:extLst>
          </p:cNvPr>
          <p:cNvGrpSpPr/>
          <p:nvPr/>
        </p:nvGrpSpPr>
        <p:grpSpPr>
          <a:xfrm>
            <a:off x="6142020" y="5205933"/>
            <a:ext cx="1362075" cy="1362075"/>
            <a:chOff x="1752599" y="1800225"/>
            <a:chExt cx="1362075" cy="1362075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5FA761A2-2EE8-78AC-F4CB-29CF78E0CAAC}"/>
                </a:ext>
              </a:extLst>
            </p:cNvPr>
            <p:cNvSpPr/>
            <p:nvPr/>
          </p:nvSpPr>
          <p:spPr>
            <a:xfrm>
              <a:off x="1752599" y="1800225"/>
              <a:ext cx="1362075" cy="1362075"/>
            </a:xfrm>
            <a:prstGeom prst="round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7B838E89-270A-CA5B-D31F-8AAF8C653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990" y="1941411"/>
              <a:ext cx="1085863" cy="108586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E625AFD-299C-2742-F393-F56C0008B28C}"/>
              </a:ext>
            </a:extLst>
          </p:cNvPr>
          <p:cNvGrpSpPr/>
          <p:nvPr/>
        </p:nvGrpSpPr>
        <p:grpSpPr>
          <a:xfrm>
            <a:off x="8048554" y="5222956"/>
            <a:ext cx="1429885" cy="1362075"/>
            <a:chOff x="322715" y="1800225"/>
            <a:chExt cx="1429885" cy="1362075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208BC495-4B12-CDAE-6124-8A9392F05602}"/>
                </a:ext>
              </a:extLst>
            </p:cNvPr>
            <p:cNvSpPr/>
            <p:nvPr/>
          </p:nvSpPr>
          <p:spPr>
            <a:xfrm>
              <a:off x="390525" y="1800225"/>
              <a:ext cx="1362075" cy="1362075"/>
            </a:xfrm>
            <a:prstGeom prst="round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689C7AF3-CFA6-8603-F3AD-8D323C97A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5" y="1972205"/>
              <a:ext cx="1393851" cy="104538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0162508-F81B-FA99-96E8-8968DB3D9945}"/>
              </a:ext>
            </a:extLst>
          </p:cNvPr>
          <p:cNvGrpSpPr/>
          <p:nvPr/>
        </p:nvGrpSpPr>
        <p:grpSpPr>
          <a:xfrm>
            <a:off x="8066155" y="3613780"/>
            <a:ext cx="1416438" cy="1362075"/>
            <a:chOff x="3114675" y="438150"/>
            <a:chExt cx="1416438" cy="1362075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B4627002-405F-DDA8-7D15-7F7D42108F15}"/>
                </a:ext>
              </a:extLst>
            </p:cNvPr>
            <p:cNvSpPr/>
            <p:nvPr/>
          </p:nvSpPr>
          <p:spPr>
            <a:xfrm>
              <a:off x="3114675" y="438150"/>
              <a:ext cx="1362075" cy="1362075"/>
            </a:xfrm>
            <a:prstGeom prst="round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82B30EA1-BBF7-8877-F6EA-3C9653633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807" y="581100"/>
              <a:ext cx="1256306" cy="1005044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5BD41ECC-D38A-E05D-A57D-24A32F05F4E9}"/>
              </a:ext>
            </a:extLst>
          </p:cNvPr>
          <p:cNvGrpSpPr/>
          <p:nvPr/>
        </p:nvGrpSpPr>
        <p:grpSpPr>
          <a:xfrm>
            <a:off x="4199128" y="3596119"/>
            <a:ext cx="1362075" cy="1362075"/>
            <a:chOff x="1752600" y="438150"/>
            <a:chExt cx="1362075" cy="136207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4F4D2837-5FE8-822E-0773-5B2986DBC750}"/>
                </a:ext>
              </a:extLst>
            </p:cNvPr>
            <p:cNvSpPr/>
            <p:nvPr/>
          </p:nvSpPr>
          <p:spPr>
            <a:xfrm>
              <a:off x="1752600" y="438150"/>
              <a:ext cx="1362075" cy="1362075"/>
            </a:xfrm>
            <a:prstGeom prst="round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ED0383F-9156-201B-E1B7-187576267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523" y="565631"/>
              <a:ext cx="1163127" cy="1163127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185CC4F-5872-2CE7-55D6-E49879F5878E}"/>
              </a:ext>
            </a:extLst>
          </p:cNvPr>
          <p:cNvGrpSpPr/>
          <p:nvPr/>
        </p:nvGrpSpPr>
        <p:grpSpPr>
          <a:xfrm>
            <a:off x="2318137" y="5222956"/>
            <a:ext cx="1362075" cy="1362075"/>
            <a:chOff x="6229029" y="438150"/>
            <a:chExt cx="1362075" cy="1362075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EE7ED7DB-7F01-9AB2-6BF5-1031C06CD008}"/>
                </a:ext>
              </a:extLst>
            </p:cNvPr>
            <p:cNvSpPr/>
            <p:nvPr/>
          </p:nvSpPr>
          <p:spPr>
            <a:xfrm>
              <a:off x="6229029" y="438150"/>
              <a:ext cx="1362075" cy="1362075"/>
            </a:xfrm>
            <a:prstGeom prst="roundRect">
              <a:avLst/>
            </a:prstGeom>
            <a:solidFill>
              <a:srgbClr val="F7274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F9A43CA7-FCF4-F48E-3579-2055DE29E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foregroundMark x1="84556" y1="4762" x2="85714" y2="8730"/>
                          <a14:foregroundMark x1="92278" y1="19048" x2="91506" y2="230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673" y="546416"/>
              <a:ext cx="828904" cy="1179937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ED90FDD8-ACFF-D6D4-4B4E-6A431844CB14}"/>
              </a:ext>
            </a:extLst>
          </p:cNvPr>
          <p:cNvGrpSpPr/>
          <p:nvPr/>
        </p:nvGrpSpPr>
        <p:grpSpPr>
          <a:xfrm>
            <a:off x="9988578" y="5222956"/>
            <a:ext cx="1362075" cy="1362075"/>
            <a:chOff x="7591104" y="438150"/>
            <a:chExt cx="1362075" cy="1362075"/>
          </a:xfrm>
        </p:grpSpPr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D29DC9BC-1C7D-9E1F-B739-98C22A936D98}"/>
                </a:ext>
              </a:extLst>
            </p:cNvPr>
            <p:cNvSpPr/>
            <p:nvPr/>
          </p:nvSpPr>
          <p:spPr>
            <a:xfrm>
              <a:off x="7591104" y="438150"/>
              <a:ext cx="1362075" cy="1362075"/>
            </a:xfrm>
            <a:prstGeom prst="roundRect">
              <a:avLst/>
            </a:prstGeom>
            <a:solidFill>
              <a:srgbClr val="F7274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08065644-9E8C-22D0-47BC-D230595E7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8962">
              <a:off x="7716786" y="802526"/>
              <a:ext cx="1055746" cy="789366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7EDF9F1-BBEC-7413-F3D6-D2901DBBE5E4}"/>
              </a:ext>
            </a:extLst>
          </p:cNvPr>
          <p:cNvGrpSpPr/>
          <p:nvPr/>
        </p:nvGrpSpPr>
        <p:grpSpPr>
          <a:xfrm>
            <a:off x="4050337" y="5205933"/>
            <a:ext cx="1894314" cy="1362075"/>
            <a:chOff x="8783605" y="1830626"/>
            <a:chExt cx="1894314" cy="1362075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20BCC8EA-AAA2-63A5-FDC8-EDD9211A9E82}"/>
                </a:ext>
              </a:extLst>
            </p:cNvPr>
            <p:cNvSpPr/>
            <p:nvPr/>
          </p:nvSpPr>
          <p:spPr>
            <a:xfrm>
              <a:off x="8953176" y="1830626"/>
              <a:ext cx="1362075" cy="1362075"/>
            </a:xfrm>
            <a:prstGeom prst="roundRect">
              <a:avLst/>
            </a:prstGeom>
            <a:solidFill>
              <a:srgbClr val="F7274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24BA4DEC-E4DE-7D9F-E30A-B0F373AE2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605" y="1912818"/>
              <a:ext cx="1894314" cy="126287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98C5C84-03B5-4A9B-261E-FAA38760D59A}"/>
              </a:ext>
            </a:extLst>
          </p:cNvPr>
          <p:cNvGrpSpPr/>
          <p:nvPr/>
        </p:nvGrpSpPr>
        <p:grpSpPr>
          <a:xfrm>
            <a:off x="9988579" y="3642355"/>
            <a:ext cx="1362075" cy="1362075"/>
            <a:chOff x="6229028" y="1800224"/>
            <a:chExt cx="1362075" cy="136207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FD238457-00F7-E18F-A0BF-A6A411A3E65C}"/>
                </a:ext>
              </a:extLst>
            </p:cNvPr>
            <p:cNvSpPr/>
            <p:nvPr/>
          </p:nvSpPr>
          <p:spPr>
            <a:xfrm>
              <a:off x="6229028" y="1800224"/>
              <a:ext cx="1362075" cy="1362075"/>
            </a:xfrm>
            <a:prstGeom prst="roundRect">
              <a:avLst/>
            </a:prstGeom>
            <a:solidFill>
              <a:srgbClr val="F7274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A05E84FD-58CB-AE73-E8AE-32882E1CF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872" y="1993344"/>
              <a:ext cx="1001801" cy="1001801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5F09042-AF0F-342B-480E-EC9603233D66}"/>
              </a:ext>
            </a:extLst>
          </p:cNvPr>
          <p:cNvGrpSpPr/>
          <p:nvPr/>
        </p:nvGrpSpPr>
        <p:grpSpPr>
          <a:xfrm>
            <a:off x="2276704" y="3610051"/>
            <a:ext cx="1362075" cy="1362075"/>
            <a:chOff x="7591103" y="1809746"/>
            <a:chExt cx="1362075" cy="136207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331D6F-1F29-A051-06F6-8B54399A73EE}"/>
                </a:ext>
              </a:extLst>
            </p:cNvPr>
            <p:cNvSpPr/>
            <p:nvPr/>
          </p:nvSpPr>
          <p:spPr>
            <a:xfrm>
              <a:off x="7591103" y="1809746"/>
              <a:ext cx="1362075" cy="1362075"/>
            </a:xfrm>
            <a:prstGeom prst="roundRect">
              <a:avLst/>
            </a:prstGeom>
            <a:solidFill>
              <a:srgbClr val="F7274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9E56F5D-6A26-56CE-49D7-C96D6553D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532" y="1877999"/>
              <a:ext cx="1197704" cy="1197704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D9FD6ECE-9C5C-9B4C-F067-C3087CB2618F}"/>
              </a:ext>
            </a:extLst>
          </p:cNvPr>
          <p:cNvGrpSpPr/>
          <p:nvPr/>
        </p:nvGrpSpPr>
        <p:grpSpPr>
          <a:xfrm>
            <a:off x="394412" y="5176837"/>
            <a:ext cx="1362075" cy="1362075"/>
            <a:chOff x="8953177" y="433386"/>
            <a:chExt cx="1362075" cy="1362075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8B741EAC-735C-579F-19F5-BF2441B51967}"/>
                </a:ext>
              </a:extLst>
            </p:cNvPr>
            <p:cNvSpPr/>
            <p:nvPr/>
          </p:nvSpPr>
          <p:spPr>
            <a:xfrm>
              <a:off x="8953177" y="433386"/>
              <a:ext cx="1362075" cy="1362075"/>
            </a:xfrm>
            <a:prstGeom prst="roundRect">
              <a:avLst/>
            </a:prstGeom>
            <a:solidFill>
              <a:srgbClr val="F7274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03B4A31E-54ED-B621-CB3A-7E333B762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7975" y="544674"/>
              <a:ext cx="1152297" cy="115229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BB7DA1D-EB0A-1FA1-9EDF-E31DC7996823}"/>
              </a:ext>
            </a:extLst>
          </p:cNvPr>
          <p:cNvGrpSpPr/>
          <p:nvPr/>
        </p:nvGrpSpPr>
        <p:grpSpPr>
          <a:xfrm>
            <a:off x="272142" y="3605467"/>
            <a:ext cx="1437400" cy="1439572"/>
            <a:chOff x="299462" y="3532554"/>
            <a:chExt cx="1437400" cy="1439572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0C91E1D3-EE4E-9015-33C1-B34FCB034BE9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5E45808-1743-D774-CF6F-A570395FD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0" y="3610051"/>
              <a:ext cx="1026673" cy="1251109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079CF843-0765-01C3-5A72-887F24D21E31}"/>
              </a:ext>
            </a:extLst>
          </p:cNvPr>
          <p:cNvGrpSpPr/>
          <p:nvPr/>
        </p:nvGrpSpPr>
        <p:grpSpPr>
          <a:xfrm>
            <a:off x="373237" y="5167184"/>
            <a:ext cx="1437400" cy="1439572"/>
            <a:chOff x="299462" y="3532554"/>
            <a:chExt cx="1437400" cy="1439572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3FBEB23E-912D-7073-364F-7A205A8ADB25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FAB3BBE2-6B7C-1294-67F1-1AB290AB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567" y="3610051"/>
              <a:ext cx="656599" cy="1251109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F9074711-525A-2541-068C-D1CE960C68BE}"/>
              </a:ext>
            </a:extLst>
          </p:cNvPr>
          <p:cNvGrpSpPr/>
          <p:nvPr/>
        </p:nvGrpSpPr>
        <p:grpSpPr>
          <a:xfrm>
            <a:off x="2256145" y="3561260"/>
            <a:ext cx="1437400" cy="1439572"/>
            <a:chOff x="299462" y="3532554"/>
            <a:chExt cx="1437400" cy="1439572"/>
          </a:xfrm>
        </p:grpSpPr>
        <p:sp>
          <p:nvSpPr>
            <p:cNvPr id="86" name="Прямоугольник: скругленные углы 85">
              <a:extLst>
                <a:ext uri="{FF2B5EF4-FFF2-40B4-BE49-F238E27FC236}">
                  <a16:creationId xmlns:a16="http://schemas.microsoft.com/office/drawing/2014/main" id="{E9F3CAED-CE6D-A802-06BA-90BC3BC6A7E9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65F8F8D8-D23B-11C4-5091-5A0A15529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530" y="3878811"/>
              <a:ext cx="1026673" cy="713588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CACE98DA-9C37-587B-4B50-ACED5D1CECD2}"/>
              </a:ext>
            </a:extLst>
          </p:cNvPr>
          <p:cNvGrpSpPr/>
          <p:nvPr/>
        </p:nvGrpSpPr>
        <p:grpSpPr>
          <a:xfrm>
            <a:off x="2304288" y="5201339"/>
            <a:ext cx="1437400" cy="1439572"/>
            <a:chOff x="299462" y="3532554"/>
            <a:chExt cx="1437400" cy="1439572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FDFF1AF9-D375-1CED-E633-0953DD7F023B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299C52-C1D5-1CF8-2450-E5FF07BA9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530" y="3762666"/>
              <a:ext cx="1026673" cy="94587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387C822D-DF03-D08D-2E6A-5B6468C7E38E}"/>
              </a:ext>
            </a:extLst>
          </p:cNvPr>
          <p:cNvGrpSpPr/>
          <p:nvPr/>
        </p:nvGrpSpPr>
        <p:grpSpPr>
          <a:xfrm>
            <a:off x="4150317" y="3585377"/>
            <a:ext cx="1437400" cy="1439572"/>
            <a:chOff x="299462" y="3532554"/>
            <a:chExt cx="1437400" cy="143957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DE4ABAE0-3EE7-6E3A-6049-4168C1234567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FEE2BEC3-888C-A1E9-CF4A-C328E5D88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591" y="3610051"/>
              <a:ext cx="682551" cy="1251109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A7ECEE8-4A99-F9A9-351E-01F62A4C02EC}"/>
              </a:ext>
            </a:extLst>
          </p:cNvPr>
          <p:cNvGrpSpPr/>
          <p:nvPr/>
        </p:nvGrpSpPr>
        <p:grpSpPr>
          <a:xfrm>
            <a:off x="4212596" y="5202788"/>
            <a:ext cx="1437400" cy="1439572"/>
            <a:chOff x="299462" y="3532554"/>
            <a:chExt cx="1437400" cy="1439572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670C370B-BF6D-9A53-EB1A-5BF8CBE4AC09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269F5679-3F06-34D3-A399-45A9DBF10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9991" y="3610051"/>
              <a:ext cx="619751" cy="1251109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26B68776-05F0-521B-BE07-B00E688782A0}"/>
              </a:ext>
            </a:extLst>
          </p:cNvPr>
          <p:cNvGrpSpPr/>
          <p:nvPr/>
        </p:nvGrpSpPr>
        <p:grpSpPr>
          <a:xfrm>
            <a:off x="6103530" y="3575723"/>
            <a:ext cx="1437400" cy="1439572"/>
            <a:chOff x="299462" y="3532554"/>
            <a:chExt cx="1437400" cy="1439572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8C668742-C887-BA36-F1D4-490C77DED3E8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919BED9-9E9A-B647-3E0C-0413F82B0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530" y="4078047"/>
              <a:ext cx="1026673" cy="315117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FABA040C-2E9F-DE02-0C8A-1C8288EA919F}"/>
              </a:ext>
            </a:extLst>
          </p:cNvPr>
          <p:cNvGrpSpPr/>
          <p:nvPr/>
        </p:nvGrpSpPr>
        <p:grpSpPr>
          <a:xfrm>
            <a:off x="6111642" y="5184604"/>
            <a:ext cx="1437400" cy="1439572"/>
            <a:chOff x="299462" y="3532554"/>
            <a:chExt cx="1437400" cy="1439572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5D69DDEF-2E03-49FC-A3C2-2B91C8D93B7E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9C0FD985-D07C-E675-AAD2-900730362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0931" y="3610051"/>
              <a:ext cx="557871" cy="1251109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B4CDD5C4-BCC2-E60D-1662-365A31167118}"/>
              </a:ext>
            </a:extLst>
          </p:cNvPr>
          <p:cNvGrpSpPr/>
          <p:nvPr/>
        </p:nvGrpSpPr>
        <p:grpSpPr>
          <a:xfrm>
            <a:off x="8026780" y="3575723"/>
            <a:ext cx="1437400" cy="1439572"/>
            <a:chOff x="299462" y="3532554"/>
            <a:chExt cx="1437400" cy="1439572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7D5A6D57-EA51-0AA4-E11B-4DF1079F324A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9E66ECEE-C099-3BF4-6827-9E1FE0C54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530" y="4086720"/>
              <a:ext cx="1026673" cy="297770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AB8BFD2E-141B-75E7-20BD-95DD25415F06}"/>
              </a:ext>
            </a:extLst>
          </p:cNvPr>
          <p:cNvGrpSpPr/>
          <p:nvPr/>
        </p:nvGrpSpPr>
        <p:grpSpPr>
          <a:xfrm>
            <a:off x="8091010" y="5138088"/>
            <a:ext cx="1437400" cy="1439572"/>
            <a:chOff x="299462" y="3532554"/>
            <a:chExt cx="1437400" cy="1439572"/>
          </a:xfrm>
        </p:grpSpPr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1D2F8C91-D6BA-6679-5DD9-92B258C873FC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AEA9C251-39E8-F961-6F14-354F71066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530" y="3660231"/>
              <a:ext cx="1026673" cy="1150749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8D01C2C1-0A29-3DFF-43B8-212C066C3225}"/>
              </a:ext>
            </a:extLst>
          </p:cNvPr>
          <p:cNvGrpSpPr/>
          <p:nvPr/>
        </p:nvGrpSpPr>
        <p:grpSpPr>
          <a:xfrm>
            <a:off x="9950915" y="3598485"/>
            <a:ext cx="1437400" cy="1439572"/>
            <a:chOff x="299462" y="3532554"/>
            <a:chExt cx="1437400" cy="1439572"/>
          </a:xfrm>
        </p:grpSpPr>
        <p:sp>
          <p:nvSpPr>
            <p:cNvPr id="110" name="Прямоугольник: скругленные углы 109">
              <a:extLst>
                <a:ext uri="{FF2B5EF4-FFF2-40B4-BE49-F238E27FC236}">
                  <a16:creationId xmlns:a16="http://schemas.microsoft.com/office/drawing/2014/main" id="{13A55762-158D-27BD-8286-59482ACE4548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2543E609-52A2-E6B9-AD6C-3B368FFE3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530" y="4013513"/>
              <a:ext cx="1026673" cy="444184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CB989863-B6F0-F674-92B4-D6E1A50AE612}"/>
              </a:ext>
            </a:extLst>
          </p:cNvPr>
          <p:cNvGrpSpPr/>
          <p:nvPr/>
        </p:nvGrpSpPr>
        <p:grpSpPr>
          <a:xfrm>
            <a:off x="9976470" y="5174607"/>
            <a:ext cx="1437400" cy="1439572"/>
            <a:chOff x="299462" y="3532554"/>
            <a:chExt cx="1437400" cy="1439572"/>
          </a:xfrm>
        </p:grpSpPr>
        <p:sp>
          <p:nvSpPr>
            <p:cNvPr id="113" name="Прямоугольник: скругленные углы 112">
              <a:extLst>
                <a:ext uri="{FF2B5EF4-FFF2-40B4-BE49-F238E27FC236}">
                  <a16:creationId xmlns:a16="http://schemas.microsoft.com/office/drawing/2014/main" id="{4C7B8180-40BA-CCEF-4901-AF6753AE5155}"/>
                </a:ext>
              </a:extLst>
            </p:cNvPr>
            <p:cNvSpPr/>
            <p:nvPr/>
          </p:nvSpPr>
          <p:spPr>
            <a:xfrm>
              <a:off x="299462" y="3532554"/>
              <a:ext cx="1437400" cy="143957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A77300E2-3207-6410-7841-42D37E1B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376" y="3610051"/>
              <a:ext cx="784981" cy="1251109"/>
            </a:xfrm>
            <a:prstGeom prst="rect">
              <a:avLst/>
            </a:prstGeom>
          </p:spPr>
        </p:pic>
      </p:grpSp>
      <p:pic>
        <p:nvPicPr>
          <p:cNvPr id="2" name="ujdjhb[fРисунок 1">
            <a:extLst>
              <a:ext uri="{FF2B5EF4-FFF2-40B4-BE49-F238E27FC236}">
                <a16:creationId xmlns:a16="http://schemas.microsoft.com/office/drawing/2014/main" id="{9701F362-C183-0A5E-A39B-490BEC8968F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37" y="608194"/>
            <a:ext cx="3435837" cy="2576877"/>
          </a:xfrm>
          <a:prstGeom prst="rect">
            <a:avLst/>
          </a:prstGeom>
        </p:spPr>
      </p:pic>
      <p:pic>
        <p:nvPicPr>
          <p:cNvPr id="3" name="говорун Рисунок 2">
            <a:extLst>
              <a:ext uri="{FF2B5EF4-FFF2-40B4-BE49-F238E27FC236}">
                <a16:creationId xmlns:a16="http://schemas.microsoft.com/office/drawing/2014/main" id="{8B9D9359-B11D-C770-89AB-654AE3B21E0D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91" y="1060644"/>
            <a:ext cx="1041391" cy="2042161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13" y="41005"/>
            <a:ext cx="1082548" cy="100658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02" y="97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00143 -0.49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4707 -0.28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21016 -0.493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5808 -0.297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41446 -0.4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4.07407E-6 L -0.27135 -0.285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64036 -0.53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18" y="-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7375 -0.716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3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35508 -0.723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3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4237 -0.513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3698 -0.520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16237 -0.7247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2024-04-23T06:34:05Z</dcterms:created>
  <dcterms:modified xsi:type="dcterms:W3CDTF">2024-04-23T07:02:05Z</dcterms:modified>
</cp:coreProperties>
</file>