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8BBD2-6128-1EA0-240D-AC96944BA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FD447A-7EDF-D9B0-7D57-6E4D2F85F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1153DC-0FB8-06FD-9584-0DEEA558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954512-83B0-8616-8061-60C751FF9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FA7442-45CF-E920-C3A7-77831BCF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037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E7FA2-BA9E-5BA8-81EB-5A854BAA0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06E989-2045-22A9-08B7-0DD92E987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67AE06-6774-262D-294C-5BBA8914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5F2BD-51D2-5C5A-0903-61C7ECAE0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0CFC4D-D0B3-2E22-062F-4966D714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411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8CF0C3-8F82-58EA-5A9F-C59FE27A1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C07616-5DD9-2291-E726-56E61A4D9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AFE35-1802-B9AB-1EB5-12A6D8D4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1FD252-6578-8906-32BA-06F6A138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98D7D2-B44E-BC83-6539-DE598319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213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C32FB-F7DA-542C-F8E0-786E8972E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46B23B-80A1-615A-001C-D40531EB1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E065A6-FFF9-6CDF-9980-141559AF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BDC4DB-8951-1F45-E68B-68FB4E7F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A2CE47-5442-7E88-CAC7-764430D76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893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A64E7-A41C-E18E-6054-9F05397D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81D912-206E-3831-1B2A-053625FC0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87A7A3-A519-9269-AAB3-4AF20E4D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2096DD-E99D-B65D-2DEA-DBFBCFD0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84E0F9-B7EE-9941-FCD2-3656B2DCF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40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74806-3504-2901-95EC-D4A26836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77C25D-64B0-4D6E-9867-6E1602ACB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58C945-0AB3-EC63-43BD-77724FA46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9276DD-E609-552B-3439-F536D0B6C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E69C02-B619-4778-44C1-6F1EE54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FD8C38-E1D0-45F3-65DD-D891D391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105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49BEF-B3A1-6E2D-B37F-904AB7BB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81B2EA-4C9D-FAA5-4AB7-7D041E8D8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4DF746-80AE-5613-06E6-3A6670275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EFAEDB-C7B2-0825-4DAF-CABB84E78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48395D-AD7E-4232-8B3C-EAA39EC44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93164EC-5220-4335-F1B0-A367C603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4E804B-1581-8EE7-4F7E-56D3040EA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9315BD-AFCD-800E-7016-6B777312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589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90313-57F5-C6EB-3B42-ACF09F08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75CA98-F656-0737-823A-87F014137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6C74E6-3B6D-4FE6-FFF7-AF365BEC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CFDCD8-E4A4-07D7-8DD5-4EAA8F80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508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BAC25E-176D-00C8-24E8-0844F4ED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72A33E-E1CA-4181-DF93-8DA28727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25326E-02DA-4DE5-C262-62B70154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769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71EE0-4F76-DECB-FC70-33185E35B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9940D1-F5A8-6E07-D644-74A6A4D8E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76CA7-1F8A-2D46-0930-C478896E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01FB69-10F6-CD63-0E84-7A5D54FA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CA34CE-D79B-E571-065D-404BD321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09B20-D221-7A43-D94B-C261F4D6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82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1836-EF3D-43B7-F51A-F3B6D79CB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706449-5F0D-C11A-44F0-1824C0EC9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728245-0442-6C47-ED1A-A5340CF81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D1E8F2-4A3F-6AC4-FF2D-E6755512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C836B5-E8D8-6D87-7D08-414FB89C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29105B-309E-195E-1522-7B11CCD8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686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2FE02-1BB4-6EB4-190F-82660573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8F2669-6115-C1C2-016E-B8EAF1A3A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13DDF0-58B2-9E26-6C32-690836B10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172581-9394-6616-FB09-3A0CB99B4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CD12C4-20F1-ABBE-4722-7793F5E06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231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CA3ED4-99A9-D2B6-9BD9-ACBDF60A5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0ED449-CEFB-9ABB-AB64-A68E051B7B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522" y="3678998"/>
            <a:ext cx="2890318" cy="2890318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8445D7F-C04E-CF26-EE4C-079EB759841C}"/>
              </a:ext>
            </a:extLst>
          </p:cNvPr>
          <p:cNvSpPr/>
          <p:nvPr/>
        </p:nvSpPr>
        <p:spPr>
          <a:xfrm>
            <a:off x="799628" y="4723201"/>
            <a:ext cx="3667597" cy="159568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DAF0F3-D685-3EB0-BA9F-46A1F638D843}"/>
              </a:ext>
            </a:extLst>
          </p:cNvPr>
          <p:cNvGrpSpPr/>
          <p:nvPr/>
        </p:nvGrpSpPr>
        <p:grpSpPr>
          <a:xfrm>
            <a:off x="1061290" y="4584008"/>
            <a:ext cx="3144271" cy="1874073"/>
            <a:chOff x="274598" y="3022391"/>
            <a:chExt cx="4781453" cy="2849880"/>
          </a:xfrm>
        </p:grpSpPr>
        <p:pic>
          <p:nvPicPr>
            <p:cNvPr id="36" name="Рисунок 35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05958F1-E79D-39A8-8677-BA6BD86A2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171" y="3022391"/>
              <a:ext cx="2849880" cy="2849880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ранспортное средство, поезд, транспорт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83F1E5-2BA0-44CC-CBFF-FF2EC5BF2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598" y="3336260"/>
              <a:ext cx="2228450" cy="2228450"/>
            </a:xfrm>
            <a:prstGeom prst="rect">
              <a:avLst/>
            </a:prstGeom>
          </p:spPr>
        </p:pic>
      </p:grp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D61C602C-4766-8074-8E79-6F1C1DDFFD40}"/>
              </a:ext>
            </a:extLst>
          </p:cNvPr>
          <p:cNvSpPr/>
          <p:nvPr/>
        </p:nvSpPr>
        <p:spPr>
          <a:xfrm>
            <a:off x="5172080" y="4723201"/>
            <a:ext cx="3667597" cy="159568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9F91E20E-FBAB-CE25-51AE-637E9C580020}"/>
              </a:ext>
            </a:extLst>
          </p:cNvPr>
          <p:cNvGrpSpPr/>
          <p:nvPr/>
        </p:nvGrpSpPr>
        <p:grpSpPr>
          <a:xfrm>
            <a:off x="5172080" y="4980043"/>
            <a:ext cx="3667597" cy="1082001"/>
            <a:chOff x="274598" y="2984039"/>
            <a:chExt cx="9790070" cy="2888232"/>
          </a:xfrm>
        </p:grpSpPr>
        <p:pic>
          <p:nvPicPr>
            <p:cNvPr id="42" name="Рисунок 41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239E479-E00D-094D-E69B-DC17CD743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171" y="3022391"/>
              <a:ext cx="2849880" cy="2849880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транспортное средство, поезд, транспорт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2B56602-B8FA-E395-DF31-88DF323CE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598" y="3336260"/>
              <a:ext cx="2228450" cy="2228450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E00A50F-AEA3-EFA6-41E5-61987DC8E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479" y="3003215"/>
              <a:ext cx="2849881" cy="2849881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ABEF90E-96B7-F1C8-554B-0AA3071FB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787" y="2984039"/>
              <a:ext cx="2849881" cy="2849882"/>
            </a:xfrm>
            <a:prstGeom prst="rect">
              <a:avLst/>
            </a:prstGeom>
          </p:spPr>
        </p:pic>
      </p:grp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D8A9CEBE-7650-459A-0D9C-7E746E317480}"/>
              </a:ext>
            </a:extLst>
          </p:cNvPr>
          <p:cNvSpPr/>
          <p:nvPr/>
        </p:nvSpPr>
        <p:spPr>
          <a:xfrm>
            <a:off x="3336288" y="471785"/>
            <a:ext cx="2975960" cy="293495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апельсин, ед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38680AE-6525-97C1-697A-A2C7A75737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309" y="793264"/>
            <a:ext cx="2377195" cy="23771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лягуш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38E53-28C7-CE80-EA6C-B73777845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8" y="805868"/>
            <a:ext cx="2109315" cy="2420614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B0440D2-560D-9331-7329-BAAA7E13C5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95037" y="198310"/>
            <a:ext cx="1009182" cy="10189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170B713-62D5-B7E2-32FA-884B0351E8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43" y="573292"/>
            <a:ext cx="2578923" cy="25789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сквореч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3D07A0-5D59-1EC2-85AF-CE0F6B8333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61" y="707784"/>
            <a:ext cx="2459850" cy="245985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CBE473-74B5-6DD8-DBA7-F4B2171F62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8" y="741084"/>
            <a:ext cx="2243337" cy="224333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ыба, Плавник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360789E-3013-3A2A-47C0-B9F249BE89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48" y="675873"/>
            <a:ext cx="2653318" cy="265331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ухонные принадлежности, сковорода, Посуда и формы для выпечки, кастрюл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6D30329-205E-6DB4-FCCE-72F346F451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55" y="531466"/>
            <a:ext cx="2698498" cy="269849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лодово-ягодное варенье, Консервированная еда, еда, фрук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CB92DB3-94FA-577E-95D4-B925F61C93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58" y="825414"/>
            <a:ext cx="2424298" cy="242429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ыба, Морское млекопитающее, Плавник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3BF0CDC-4A77-1175-F287-21BC03F350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15" y="643540"/>
            <a:ext cx="2646105" cy="264610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лекопитающее, большая кошка, Большие кошки, Капский лев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6D8A4BA-5EE2-ADC7-2FC6-0729B1544D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6" y="686223"/>
            <a:ext cx="2575560" cy="257556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олесо, транспорт, велосипед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7454908-EC92-863D-DEEB-BEEF718299C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978" y="557831"/>
            <a:ext cx="2759755" cy="27597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E6CCAEA-729D-8F43-D367-4490D562916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61" y="865479"/>
            <a:ext cx="2315050" cy="234955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рисунок, дерево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D5F2F38-785B-030A-DCC7-5E9B81213D6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11" y="644602"/>
            <a:ext cx="2537453" cy="25374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B731F8-2027-86B3-9CBF-8E81EC8A452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336289" y="510787"/>
            <a:ext cx="2975959" cy="284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17747 0.3386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19037 0.316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17383 0.3356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19492 0.3321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0.1793 0.3386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17071 0.3465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19024 0.3358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19023 0.3358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17304 0.34699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16119 0.30208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1905 0.30833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0.19049 0.30834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17304 0.2733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6AAEF9-0BC1-48B2-9984-B3CB8A221DDA}"/>
</file>

<file path=customXml/itemProps2.xml><?xml version="1.0" encoding="utf-8"?>
<ds:datastoreItem xmlns:ds="http://schemas.openxmlformats.org/officeDocument/2006/customXml" ds:itemID="{6820CE50-F1AA-4744-AB38-51BC1D4C061B}"/>
</file>

<file path=customXml/itemProps3.xml><?xml version="1.0" encoding="utf-8"?>
<ds:datastoreItem xmlns:ds="http://schemas.openxmlformats.org/officeDocument/2006/customXml" ds:itemID="{393C17CC-FBE1-43E3-A580-FB4F430619BB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2025-02-14T13:52:14Z</dcterms:created>
  <dcterms:modified xsi:type="dcterms:W3CDTF">2025-02-14T14:34:07Z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