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notesSlide" Target="../notesSlides/notesSlide1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7.png"/><Relationship Id="rId17" Type="http://schemas.openxmlformats.org/officeDocument/2006/relationships/tags" Target="../tags/tag1.xml"/><Relationship Id="rId16" Type="http://schemas.openxmlformats.org/officeDocument/2006/relationships/image" Target="../media/image16.png"/><Relationship Id="rId15" Type="http://schemas.microsoft.com/office/2007/relationships/hdphoto" Target="../media/image15.wdp"/><Relationship Id="rId14" Type="http://schemas.openxmlformats.org/officeDocument/2006/relationships/image" Target="../media/image14.png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-938"/>
            <a:ext cx="12198527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25433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640487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655540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625433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640487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655540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625433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640487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655540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 descr="Изображение выглядит как круг, золото, Янтарь, желтый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90" y="2352947"/>
            <a:ext cx="2189229" cy="2189229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83" y="2400270"/>
            <a:ext cx="2140487" cy="214048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13" y="4411495"/>
            <a:ext cx="1969645" cy="196964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лодка, транспорт, плавсредство, корабль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9" y="4580361"/>
            <a:ext cx="1731269" cy="173126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зыкаль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32" y="2425124"/>
            <a:ext cx="2015054" cy="201505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ухонная утварь, посуда, ложка, столовое серебр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60" y="587507"/>
            <a:ext cx="1705429" cy="170542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53" y="653506"/>
            <a:ext cx="1616865" cy="161686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08" y="4682672"/>
            <a:ext cx="1618013" cy="161801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43" y="492788"/>
            <a:ext cx="1836987" cy="1836987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667594" y="43118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3174283" y="195764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796453" y="55587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980873" y="78830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699874" y="43118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206563" y="195764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828172" y="56006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4041595" y="78830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732154" y="43118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238843" y="195764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876563" y="54770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6060263" y="79425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661929" y="2451095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3168618" y="3977558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814511" y="25641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2004250" y="278807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680597" y="245109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187286" y="397755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841675" y="255815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4015282" y="278398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699265" y="245109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205954" y="397755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853578" y="255815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6050525" y="279234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655919" y="445086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3162608" y="597732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835069" y="454364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2016405" y="477783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691478" y="445588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198167" y="598234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851855" y="456722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4044642" y="480478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727037" y="446089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233726" y="598736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888792" y="454708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6077055" y="476524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Повторить контур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8" name="Прямоугольник: скругленные углы 17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39" y="860373"/>
            <a:ext cx="1091687" cy="110348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116570" y="3042285"/>
            <a:ext cx="3582035" cy="358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2024-05-06T15:26:00Z</dcterms:created>
  <dcterms:modified xsi:type="dcterms:W3CDTF">2024-07-05T11:58:40Z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3D105DA59B474254B1050E49E160C103_12</vt:lpwstr>
  </property>
  <property fmtid="{D5CDD505-2E9C-101B-9397-08002B2CF9AE}" pid="3" name="KSOProductBuildVer">
    <vt:lpwstr>1033-12.2.0.17119</vt:lpwstr>
  </property>
</Properties>
</file>