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" y="1992792"/>
            <a:ext cx="3836902" cy="3836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