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2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17" autoAdjust="0"/>
    <p:restoredTop sz="94660"/>
  </p:normalViewPr>
  <p:slideViewPr>
    <p:cSldViewPr snapToGrid="0" showGuides="1">
      <p:cViewPr>
        <p:scale>
          <a:sx n="300" d="100"/>
          <a:sy n="300" d="100"/>
        </p:scale>
        <p:origin x="-6786" y="-54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513765-1DD8-4D17-A4D6-8B6F365466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FB9174F4-1E83-46BE-AB27-9A94156724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F6608C3-E36F-4F9F-BD2C-31500268E1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16.08.2024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6114E06-366D-46B3-93FF-6B81A22C8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7DC80E6-0CFF-4097-A05C-D4F218604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983035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7A0B95-00F3-4D2C-A260-D790178FAD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17684293-0541-4FB3-A584-A633689B90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CE71685-0390-48A1-BC83-7C16D79051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16.08.2024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D1DBACB-7501-45F2-AAA9-A4C1F7E7D3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AEA15B2-61F7-4C1C-A4FA-0BC748FC3D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054014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B10B197A-2F4D-44E2-9D05-4013389EC4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FF56B6D2-09AB-4477-8E70-30E63C67E8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E96A3FD-1D3E-418E-87A1-6932B77B68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16.08.2024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DFA636C-CE8D-43C2-8E14-A477A9AF8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71CA77C-2A49-41AE-80CA-B08BBFBD86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531168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502F79-7DDD-4124-9C95-952BD8DA5F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08DE8AB3-4671-47FA-AEBF-E1C3C752FB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7B54B73-BC1F-4595-B2CD-2C563956F3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16.08.2024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5CF3E9F-AB33-4457-A2A0-AD0ABA081B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14A5C33-5A40-45E0-9288-01EB4702AE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845051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36D875-713F-4ED9-BBCD-C34A5E767F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655A5F23-8A1D-4D58-9C85-4828F218B7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675E2DB-F369-4A26-B467-67F22E51AB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16.08.2024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2B96255-0CED-4A5E-975F-FB86A8DF5C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F2B1242-4110-42F4-9F4D-2284CC8782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29138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736B69-8EE4-446C-B590-8135449861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599CFAF5-967A-4CD7-8246-DA82CD8728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9636CEFF-0281-4DB8-B724-4DFE345280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2DB298F0-689D-4284-8CD4-7716F71CF7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16.08.2024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5E99EA02-3864-4676-B037-6C0979A8C7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CC5F0736-DAE6-41D1-9A84-3694B982C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936170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C060EE-834F-4E0C-BDA8-8074193D01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30A2B2C6-EB9D-4CDD-9BD2-2BD431BEA3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4BB6543A-4581-4D22-B940-30E7346DEB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21851D9E-242A-4D60-B775-CBB8D90FC2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7DBB9169-F16C-4B0F-B446-D5FD132C51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1F4A36A2-1372-44A5-BCD6-8948DFCBA7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16.08.2024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A09DB213-3014-43F2-91C9-E80FA8CAEB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19EB53B1-6D1C-4148-95E0-2C510FC8C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236547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10242D-EB3B-4A57-BF9D-6BD4F3F2D6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34557945-4775-4ACE-B677-AF87FA93BB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16.08.2024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F3F55F43-0512-48AD-B06C-CB9A6246E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1E501A04-1A99-4438-879E-8CBF780866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926927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51E5FD47-5687-4839-AD73-22BF127EEA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16.08.2024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E3ABBC72-7426-4782-AFD5-D7A34D19AC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CD1C642D-22C8-4A70-B4AB-04A5779DE6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86619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EB3F5A-E1D5-45C5-9D80-7A275D0D8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4D63B27-4C18-47F4-A139-7C1F82FEB7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AE6015D5-09E1-407E-B2AD-55E644EEF5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97FA9E12-0931-4252-B6AA-77AC3C6D32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16.08.2024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941EE5B1-A9D8-4121-BF25-E4ACEDE8BA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AABE27E7-39A8-412B-A16B-796F7EA19B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662601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25B8F2-A6BF-4A1C-987C-777AA6BFF8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86100C70-72D0-4281-AC90-2ABE755D45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1427C958-192B-4303-AE8E-2BE87F1A94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5BD282FD-CF33-4EBA-8DFA-E30F433994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16.08.2024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A8511A2A-4672-4A59-B572-A47F236C46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7C56C2FB-A8EB-4049-8770-3872EADBC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959902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A6D7C76B-8896-4B23-AA3E-64EAF31D8F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8D675E1C-7ABD-4993-9875-A407EA4E59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AA2576F-E94B-4D1E-ADCD-0E0161C7E9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83C58C-8FDD-40C2-A771-913EFA7B5F70}" type="datetimeFigureOut">
              <a:rPr lang="uk-UA" smtClean="0"/>
              <a:t>16.08.2024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21F9FCD-DE91-4410-A93D-5EBBA18C2E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DE246A5-A71A-46D4-BF4C-964C8367E6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59179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microsoft.com/office/2007/relationships/hdphoto" Target="../media/hdphoto4.wdp"/><Relationship Id="rId18" Type="http://schemas.openxmlformats.org/officeDocument/2006/relationships/image" Target="../media/image11.png"/><Relationship Id="rId26" Type="http://schemas.openxmlformats.org/officeDocument/2006/relationships/image" Target="../media/image17.png"/><Relationship Id="rId39" Type="http://schemas.openxmlformats.org/officeDocument/2006/relationships/image" Target="../media/image30.png"/><Relationship Id="rId21" Type="http://schemas.microsoft.com/office/2007/relationships/hdphoto" Target="../media/hdphoto8.wdp"/><Relationship Id="rId34" Type="http://schemas.openxmlformats.org/officeDocument/2006/relationships/image" Target="../media/image25.png"/><Relationship Id="rId42" Type="http://schemas.openxmlformats.org/officeDocument/2006/relationships/image" Target="../media/image33.png"/><Relationship Id="rId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0.png"/><Relationship Id="rId20" Type="http://schemas.openxmlformats.org/officeDocument/2006/relationships/image" Target="../media/image12.png"/><Relationship Id="rId29" Type="http://schemas.openxmlformats.org/officeDocument/2006/relationships/image" Target="../media/image20.png"/><Relationship Id="rId41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microsoft.com/office/2007/relationships/hdphoto" Target="../media/hdphoto3.wdp"/><Relationship Id="rId24" Type="http://schemas.openxmlformats.org/officeDocument/2006/relationships/image" Target="../media/image15.png"/><Relationship Id="rId32" Type="http://schemas.openxmlformats.org/officeDocument/2006/relationships/image" Target="../media/image23.png"/><Relationship Id="rId37" Type="http://schemas.openxmlformats.org/officeDocument/2006/relationships/image" Target="../media/image28.png"/><Relationship Id="rId40" Type="http://schemas.openxmlformats.org/officeDocument/2006/relationships/image" Target="../media/image31.png"/><Relationship Id="rId5" Type="http://schemas.openxmlformats.org/officeDocument/2006/relationships/image" Target="../media/image4.png"/><Relationship Id="rId15" Type="http://schemas.microsoft.com/office/2007/relationships/hdphoto" Target="../media/hdphoto5.wdp"/><Relationship Id="rId23" Type="http://schemas.openxmlformats.org/officeDocument/2006/relationships/image" Target="../media/image14.png"/><Relationship Id="rId28" Type="http://schemas.openxmlformats.org/officeDocument/2006/relationships/image" Target="../media/image19.png"/><Relationship Id="rId36" Type="http://schemas.openxmlformats.org/officeDocument/2006/relationships/image" Target="../media/image27.png"/><Relationship Id="rId10" Type="http://schemas.openxmlformats.org/officeDocument/2006/relationships/image" Target="../media/image7.png"/><Relationship Id="rId19" Type="http://schemas.microsoft.com/office/2007/relationships/hdphoto" Target="../media/hdphoto7.wdp"/><Relationship Id="rId31" Type="http://schemas.openxmlformats.org/officeDocument/2006/relationships/image" Target="../media/image22.png"/><Relationship Id="rId4" Type="http://schemas.openxmlformats.org/officeDocument/2006/relationships/image" Target="../media/image3.png"/><Relationship Id="rId9" Type="http://schemas.microsoft.com/office/2007/relationships/hdphoto" Target="../media/hdphoto2.wdp"/><Relationship Id="rId14" Type="http://schemas.openxmlformats.org/officeDocument/2006/relationships/image" Target="../media/image9.png"/><Relationship Id="rId22" Type="http://schemas.openxmlformats.org/officeDocument/2006/relationships/image" Target="../media/image13.png"/><Relationship Id="rId27" Type="http://schemas.openxmlformats.org/officeDocument/2006/relationships/image" Target="../media/image18.png"/><Relationship Id="rId30" Type="http://schemas.openxmlformats.org/officeDocument/2006/relationships/image" Target="../media/image21.png"/><Relationship Id="rId35" Type="http://schemas.openxmlformats.org/officeDocument/2006/relationships/image" Target="../media/image26.png"/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12" Type="http://schemas.openxmlformats.org/officeDocument/2006/relationships/image" Target="../media/image8.png"/><Relationship Id="rId17" Type="http://schemas.microsoft.com/office/2007/relationships/hdphoto" Target="../media/hdphoto6.wdp"/><Relationship Id="rId25" Type="http://schemas.openxmlformats.org/officeDocument/2006/relationships/image" Target="../media/image16.png"/><Relationship Id="rId33" Type="http://schemas.openxmlformats.org/officeDocument/2006/relationships/image" Target="../media/image24.png"/><Relationship Id="rId38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Изображение выглядит как облако, дерево, небо, трава&#10;&#10;Автоматически созданное описание">
            <a:extLst>
              <a:ext uri="{FF2B5EF4-FFF2-40B4-BE49-F238E27FC236}">
                <a16:creationId xmlns:a16="http://schemas.microsoft.com/office/drawing/2014/main" id="{7705EDA5-15D5-0B59-276D-F1382F3533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3" b="-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5701A200-F4A4-4E11-8432-2550899083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0853" y="0"/>
            <a:ext cx="739722" cy="687812"/>
          </a:xfrm>
          <a:prstGeom prst="rect">
            <a:avLst/>
          </a:prstGeom>
        </p:spPr>
      </p:pic>
      <p:pic>
        <p:nvPicPr>
          <p:cNvPr id="4" name="Персонаж">
            <a:extLst>
              <a:ext uri="{FF2B5EF4-FFF2-40B4-BE49-F238E27FC236}">
                <a16:creationId xmlns:a16="http://schemas.microsoft.com/office/drawing/2014/main" id="{DE6FFB73-694D-C96B-1367-5929475352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0731" y="3695406"/>
            <a:ext cx="3105444" cy="310544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0D758DE-76F9-1298-6668-0FCEA488EC2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-66525" y="6028539"/>
            <a:ext cx="956176" cy="943119"/>
          </a:xfrm>
          <a:prstGeom prst="rect">
            <a:avLst/>
          </a:prstGeom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892E1F3B-E553-F9A4-C143-5CDC31CA9F88}"/>
              </a:ext>
            </a:extLst>
          </p:cNvPr>
          <p:cNvSpPr/>
          <p:nvPr/>
        </p:nvSpPr>
        <p:spPr>
          <a:xfrm>
            <a:off x="3368917" y="4537529"/>
            <a:ext cx="1218588" cy="980204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4" name="Прямоугольник: скругленные углы 2">
            <a:extLst>
              <a:ext uri="{FF2B5EF4-FFF2-40B4-BE49-F238E27FC236}">
                <a16:creationId xmlns:a16="http://schemas.microsoft.com/office/drawing/2014/main" id="{53DE8C3C-D711-4E3C-9F9B-A7169C4F7F6A}"/>
              </a:ext>
            </a:extLst>
          </p:cNvPr>
          <p:cNvSpPr/>
          <p:nvPr/>
        </p:nvSpPr>
        <p:spPr>
          <a:xfrm>
            <a:off x="4757533" y="4536105"/>
            <a:ext cx="1218588" cy="980204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5" name="Прямоугольник: скругленные углы 2">
            <a:extLst>
              <a:ext uri="{FF2B5EF4-FFF2-40B4-BE49-F238E27FC236}">
                <a16:creationId xmlns:a16="http://schemas.microsoft.com/office/drawing/2014/main" id="{C01E627E-617A-4FC9-99AD-9C84A0268A9D}"/>
              </a:ext>
            </a:extLst>
          </p:cNvPr>
          <p:cNvSpPr/>
          <p:nvPr/>
        </p:nvSpPr>
        <p:spPr>
          <a:xfrm>
            <a:off x="6173281" y="4530689"/>
            <a:ext cx="1218588" cy="980204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6" name="Прямоугольник: скругленные углы 2">
            <a:extLst>
              <a:ext uri="{FF2B5EF4-FFF2-40B4-BE49-F238E27FC236}">
                <a16:creationId xmlns:a16="http://schemas.microsoft.com/office/drawing/2014/main" id="{14E1472E-5422-41BC-B83D-9DF6EBA8594B}"/>
              </a:ext>
            </a:extLst>
          </p:cNvPr>
          <p:cNvSpPr/>
          <p:nvPr/>
        </p:nvSpPr>
        <p:spPr>
          <a:xfrm>
            <a:off x="7600081" y="4537529"/>
            <a:ext cx="1218588" cy="980204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8" name="Прямоугольник: скругленные углы 2">
            <a:extLst>
              <a:ext uri="{FF2B5EF4-FFF2-40B4-BE49-F238E27FC236}">
                <a16:creationId xmlns:a16="http://schemas.microsoft.com/office/drawing/2014/main" id="{92A4B528-C96E-4692-A925-46214A8A3A66}"/>
              </a:ext>
            </a:extLst>
          </p:cNvPr>
          <p:cNvSpPr/>
          <p:nvPr/>
        </p:nvSpPr>
        <p:spPr>
          <a:xfrm>
            <a:off x="3368917" y="5678782"/>
            <a:ext cx="1218588" cy="980204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9" name="Прямоугольник: скругленные углы 2">
            <a:extLst>
              <a:ext uri="{FF2B5EF4-FFF2-40B4-BE49-F238E27FC236}">
                <a16:creationId xmlns:a16="http://schemas.microsoft.com/office/drawing/2014/main" id="{B560EDFC-7FCA-4283-B9C8-8D055F72BE29}"/>
              </a:ext>
            </a:extLst>
          </p:cNvPr>
          <p:cNvSpPr/>
          <p:nvPr/>
        </p:nvSpPr>
        <p:spPr>
          <a:xfrm>
            <a:off x="4757533" y="5692683"/>
            <a:ext cx="1218588" cy="980204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0" name="Прямоугольник: скругленные углы 2">
            <a:extLst>
              <a:ext uri="{FF2B5EF4-FFF2-40B4-BE49-F238E27FC236}">
                <a16:creationId xmlns:a16="http://schemas.microsoft.com/office/drawing/2014/main" id="{E3FF3956-7DAD-43A5-85BA-C86D5B4338EC}"/>
              </a:ext>
            </a:extLst>
          </p:cNvPr>
          <p:cNvSpPr/>
          <p:nvPr/>
        </p:nvSpPr>
        <p:spPr>
          <a:xfrm>
            <a:off x="6173281" y="5685732"/>
            <a:ext cx="1218588" cy="980204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" name="Прямоугольник: скругленные углы 2">
            <a:extLst>
              <a:ext uri="{FF2B5EF4-FFF2-40B4-BE49-F238E27FC236}">
                <a16:creationId xmlns:a16="http://schemas.microsoft.com/office/drawing/2014/main" id="{A272594D-E0C6-EA44-82B7-9EBCB69955E9}"/>
              </a:ext>
            </a:extLst>
          </p:cNvPr>
          <p:cNvSpPr/>
          <p:nvPr/>
        </p:nvSpPr>
        <p:spPr>
          <a:xfrm>
            <a:off x="7600080" y="5678781"/>
            <a:ext cx="1218588" cy="980204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34" name="Рисунок 33" descr="Изображение выглядит как рисунок, беспозвоночный, насекомое, бабочка&#10;&#10;Автоматически созданное описание">
            <a:extLst>
              <a:ext uri="{FF2B5EF4-FFF2-40B4-BE49-F238E27FC236}">
                <a16:creationId xmlns:a16="http://schemas.microsoft.com/office/drawing/2014/main" id="{91B33285-52D9-8FDC-7D30-A29EA2440078}"/>
              </a:ext>
            </a:extLst>
          </p:cNvPr>
          <p:cNvPicPr>
            <a:picLocks noChangeAspect="1"/>
          </p:cNvPicPr>
          <p:nvPr/>
        </p:nvPicPr>
        <p:blipFill>
          <a:blip r:embed="rId6">
            <a:biLevel thresh="7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7045" y="4530689"/>
            <a:ext cx="1102329" cy="1102329"/>
          </a:xfrm>
          <a:prstGeom prst="rect">
            <a:avLst/>
          </a:prstGeom>
        </p:spPr>
      </p:pic>
      <p:pic>
        <p:nvPicPr>
          <p:cNvPr id="36" name="Рисунок 35" descr="Изображение выглядит как растение, цветок&#10;&#10;Автоматически созданное описание">
            <a:extLst>
              <a:ext uri="{FF2B5EF4-FFF2-40B4-BE49-F238E27FC236}">
                <a16:creationId xmlns:a16="http://schemas.microsoft.com/office/drawing/2014/main" id="{98A18466-03AF-8709-9321-E49E6310DE3F}"/>
              </a:ext>
            </a:extLst>
          </p:cNvPr>
          <p:cNvPicPr>
            <a:picLocks noChangeAspect="1"/>
          </p:cNvPicPr>
          <p:nvPr/>
        </p:nvPicPr>
        <p:blipFill>
          <a:blip r:embed="rId8">
            <a:biLevel thresh="7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930" y="4523531"/>
            <a:ext cx="1014499" cy="1014499"/>
          </a:xfrm>
          <a:prstGeom prst="rect">
            <a:avLst/>
          </a:prstGeom>
        </p:spPr>
      </p:pic>
      <p:pic>
        <p:nvPicPr>
          <p:cNvPr id="38" name="Рисунок 37" descr="Изображение выглядит как растение, незабудка, цветок&#10;&#10;Автоматически созданное описание">
            <a:extLst>
              <a:ext uri="{FF2B5EF4-FFF2-40B4-BE49-F238E27FC236}">
                <a16:creationId xmlns:a16="http://schemas.microsoft.com/office/drawing/2014/main" id="{E914A6FB-FEA4-DF9C-79A8-A3A1AD6ECCE5}"/>
              </a:ext>
            </a:extLst>
          </p:cNvPr>
          <p:cNvPicPr>
            <a:picLocks noChangeAspect="1"/>
          </p:cNvPicPr>
          <p:nvPr/>
        </p:nvPicPr>
        <p:blipFill>
          <a:blip r:embed="rId10">
            <a:biLevel thresh="7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1302" y="5699078"/>
            <a:ext cx="935679" cy="935679"/>
          </a:xfrm>
          <a:prstGeom prst="rect">
            <a:avLst/>
          </a:prstGeom>
        </p:spPr>
      </p:pic>
      <p:pic>
        <p:nvPicPr>
          <p:cNvPr id="40" name="Рисунок 39" descr="Изображение выглядит как дерево, растение, хвойные, бонсай&#10;&#10;Автоматически созданное описание">
            <a:extLst>
              <a:ext uri="{FF2B5EF4-FFF2-40B4-BE49-F238E27FC236}">
                <a16:creationId xmlns:a16="http://schemas.microsoft.com/office/drawing/2014/main" id="{E10F6F6F-D25B-8072-6356-DC600A1897F2}"/>
              </a:ext>
            </a:extLst>
          </p:cNvPr>
          <p:cNvPicPr>
            <a:picLocks noChangeAspect="1"/>
          </p:cNvPicPr>
          <p:nvPr/>
        </p:nvPicPr>
        <p:blipFill>
          <a:blip r:embed="rId12">
            <a:biLevel thresh="75000"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367" y="4551632"/>
            <a:ext cx="954579" cy="954579"/>
          </a:xfrm>
          <a:prstGeom prst="rect">
            <a:avLst/>
          </a:prstGeom>
        </p:spPr>
      </p:pic>
      <p:pic>
        <p:nvPicPr>
          <p:cNvPr id="42" name="Рисунок 41" descr="Изображение выглядит как одежда, зарисовка, рисунок, рукав&#10;&#10;Автоматически созданное описание">
            <a:extLst>
              <a:ext uri="{FF2B5EF4-FFF2-40B4-BE49-F238E27FC236}">
                <a16:creationId xmlns:a16="http://schemas.microsoft.com/office/drawing/2014/main" id="{C9365C20-EA96-9535-DF71-DD8A4A244D2C}"/>
              </a:ext>
            </a:extLst>
          </p:cNvPr>
          <p:cNvPicPr>
            <a:picLocks noChangeAspect="1"/>
          </p:cNvPicPr>
          <p:nvPr/>
        </p:nvPicPr>
        <p:blipFill>
          <a:blip r:embed="rId14">
            <a:biLevel thresh="75000"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9393" y="5713907"/>
            <a:ext cx="909952" cy="909952"/>
          </a:xfrm>
          <a:prstGeom prst="rect">
            <a:avLst/>
          </a:prstGeom>
        </p:spPr>
      </p:pic>
      <p:pic>
        <p:nvPicPr>
          <p:cNvPr id="44" name="Рисунок 43" descr="Изображение выглядит как цветок, зарисовка, рисунок,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8DF3B732-5F5A-6A82-3580-4411639993A6}"/>
              </a:ext>
            </a:extLst>
          </p:cNvPr>
          <p:cNvPicPr>
            <a:picLocks noChangeAspect="1"/>
          </p:cNvPicPr>
          <p:nvPr/>
        </p:nvPicPr>
        <p:blipFill>
          <a:blip r:embed="rId16">
            <a:biLevel thresh="75000"/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6977" y="4568971"/>
            <a:ext cx="468648" cy="949071"/>
          </a:xfrm>
          <a:prstGeom prst="rect">
            <a:avLst/>
          </a:prstGeom>
        </p:spPr>
      </p:pic>
      <p:pic>
        <p:nvPicPr>
          <p:cNvPr id="70" name="Рисунок 69" descr="Изображение выглядит как цветок, рисунок, лепесток, Садовые розы&#10;&#10;Автоматически созданное описание">
            <a:extLst>
              <a:ext uri="{FF2B5EF4-FFF2-40B4-BE49-F238E27FC236}">
                <a16:creationId xmlns:a16="http://schemas.microsoft.com/office/drawing/2014/main" id="{EB2352E2-430C-B124-4BDA-0ED23B7EC4AA}"/>
              </a:ext>
            </a:extLst>
          </p:cNvPr>
          <p:cNvPicPr>
            <a:picLocks noChangeAspect="1"/>
          </p:cNvPicPr>
          <p:nvPr/>
        </p:nvPicPr>
        <p:blipFill>
          <a:blip r:embed="rId18">
            <a:biLevel thresh="75000"/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0173" y="5730315"/>
            <a:ext cx="901595" cy="901595"/>
          </a:xfrm>
          <a:prstGeom prst="rect">
            <a:avLst/>
          </a:prstGeom>
        </p:spPr>
      </p:pic>
      <p:pic>
        <p:nvPicPr>
          <p:cNvPr id="72" name="Рисунок 71" descr="Изображение выглядит как цветочный горшок, домашнее растение, ваза, цветок&#10;&#10;Автоматически созданное описание">
            <a:extLst>
              <a:ext uri="{FF2B5EF4-FFF2-40B4-BE49-F238E27FC236}">
                <a16:creationId xmlns:a16="http://schemas.microsoft.com/office/drawing/2014/main" id="{22266942-9354-B773-6B67-2AF86017AC12}"/>
              </a:ext>
            </a:extLst>
          </p:cNvPr>
          <p:cNvPicPr>
            <a:picLocks noChangeAspect="1"/>
          </p:cNvPicPr>
          <p:nvPr/>
        </p:nvPicPr>
        <p:blipFill>
          <a:blip r:embed="rId20">
            <a:biLevel thresh="75000"/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3175" y="5685732"/>
            <a:ext cx="954870" cy="954870"/>
          </a:xfrm>
          <a:prstGeom prst="rect">
            <a:avLst/>
          </a:prstGeom>
        </p:spPr>
      </p:pic>
      <p:pic>
        <p:nvPicPr>
          <p:cNvPr id="73" name="Рисунок 72" descr="Изображение выглядит как рисунок, беспозвоночный, насекомое, бабочка&#10;&#10;Автоматически созданное описание">
            <a:extLst>
              <a:ext uri="{FF2B5EF4-FFF2-40B4-BE49-F238E27FC236}">
                <a16:creationId xmlns:a16="http://schemas.microsoft.com/office/drawing/2014/main" id="{9E636D65-BC3C-011E-5197-E14D312738C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153" y="4530333"/>
            <a:ext cx="1102329" cy="1102329"/>
          </a:xfrm>
          <a:prstGeom prst="rect">
            <a:avLst/>
          </a:prstGeom>
        </p:spPr>
      </p:pic>
      <p:pic>
        <p:nvPicPr>
          <p:cNvPr id="74" name="Рисунок 73" descr="Изображение выглядит как цветочный горшок, домашнее растение, ваза, цветок&#10;&#10;Автоматически созданное описание">
            <a:extLst>
              <a:ext uri="{FF2B5EF4-FFF2-40B4-BE49-F238E27FC236}">
                <a16:creationId xmlns:a16="http://schemas.microsoft.com/office/drawing/2014/main" id="{00697C10-E89C-4DE7-2BC9-BF7DE8516297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3572" y="5686088"/>
            <a:ext cx="954870" cy="954870"/>
          </a:xfrm>
          <a:prstGeom prst="rect">
            <a:avLst/>
          </a:prstGeom>
        </p:spPr>
      </p:pic>
      <p:pic>
        <p:nvPicPr>
          <p:cNvPr id="75" name="Рисунок 74" descr="Изображение выглядит как цветок, рисунок, лепесток, Садовые розы&#10;&#10;Автоматически созданное описание">
            <a:extLst>
              <a:ext uri="{FF2B5EF4-FFF2-40B4-BE49-F238E27FC236}">
                <a16:creationId xmlns:a16="http://schemas.microsoft.com/office/drawing/2014/main" id="{981C7EC0-D66A-AE1B-C60A-3F0D8CFD3DC3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0172" y="5726725"/>
            <a:ext cx="901595" cy="901595"/>
          </a:xfrm>
          <a:prstGeom prst="rect">
            <a:avLst/>
          </a:prstGeom>
        </p:spPr>
      </p:pic>
      <p:pic>
        <p:nvPicPr>
          <p:cNvPr id="76" name="Рисунок 75" descr="Изображение выглядит как цветок, зарисовка, рисунок,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4376E4DF-E042-40FB-5273-3285E760F3F1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6646" y="4567012"/>
            <a:ext cx="468648" cy="949071"/>
          </a:xfrm>
          <a:prstGeom prst="rect">
            <a:avLst/>
          </a:prstGeom>
        </p:spPr>
      </p:pic>
      <p:pic>
        <p:nvPicPr>
          <p:cNvPr id="77" name="Рисунок 76" descr="Изображение выглядит как дерево, растение, хвойные, бонсай&#10;&#10;Автоматически созданное описание">
            <a:extLst>
              <a:ext uri="{FF2B5EF4-FFF2-40B4-BE49-F238E27FC236}">
                <a16:creationId xmlns:a16="http://schemas.microsoft.com/office/drawing/2014/main" id="{47322FDC-B4F1-7628-C8D4-4CCBABD60D6F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367" y="4543501"/>
            <a:ext cx="954579" cy="954579"/>
          </a:xfrm>
          <a:prstGeom prst="rect">
            <a:avLst/>
          </a:prstGeom>
        </p:spPr>
      </p:pic>
      <p:pic>
        <p:nvPicPr>
          <p:cNvPr id="78" name="Рисунок 77" descr="Изображение выглядит как одежда, зарисовка, рисунок, рукав&#10;&#10;Автоматически созданное описание">
            <a:extLst>
              <a:ext uri="{FF2B5EF4-FFF2-40B4-BE49-F238E27FC236}">
                <a16:creationId xmlns:a16="http://schemas.microsoft.com/office/drawing/2014/main" id="{DCC2D01C-2CE0-5C06-1AC1-2A4BD232AC2F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5265" y="5709144"/>
            <a:ext cx="909952" cy="909952"/>
          </a:xfrm>
          <a:prstGeom prst="rect">
            <a:avLst/>
          </a:prstGeom>
        </p:spPr>
      </p:pic>
      <p:pic>
        <p:nvPicPr>
          <p:cNvPr id="79" name="Рисунок 78" descr="Изображение выглядит как растение, незабудка, цветок&#10;&#10;Автоматически созданное описание">
            <a:extLst>
              <a:ext uri="{FF2B5EF4-FFF2-40B4-BE49-F238E27FC236}">
                <a16:creationId xmlns:a16="http://schemas.microsoft.com/office/drawing/2014/main" id="{6CC75790-73D7-85F3-89FE-E8B115F3DBFB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1301" y="5696748"/>
            <a:ext cx="935679" cy="935679"/>
          </a:xfrm>
          <a:prstGeom prst="rect">
            <a:avLst/>
          </a:prstGeom>
        </p:spPr>
      </p:pic>
      <p:pic>
        <p:nvPicPr>
          <p:cNvPr id="80" name="Рисунок 79" descr="Изображение выглядит как растение, цветок&#10;&#10;Автоматически созданное описание">
            <a:extLst>
              <a:ext uri="{FF2B5EF4-FFF2-40B4-BE49-F238E27FC236}">
                <a16:creationId xmlns:a16="http://schemas.microsoft.com/office/drawing/2014/main" id="{4BBC25F9-369C-BE2A-8C5B-86456F872EFB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54" y="4521572"/>
            <a:ext cx="1014499" cy="1014499"/>
          </a:xfrm>
          <a:prstGeom prst="rect">
            <a:avLst/>
          </a:prstGeom>
        </p:spPr>
      </p:pic>
      <p:pic>
        <p:nvPicPr>
          <p:cNvPr id="23" name="Рисунок 22" descr="Изображение выглядит как иллюстрация, Мультфильм, графическая вставка, Анимация&#10;&#10;Автоматически созданное описание">
            <a:extLst>
              <a:ext uri="{FF2B5EF4-FFF2-40B4-BE49-F238E27FC236}">
                <a16:creationId xmlns:a16="http://schemas.microsoft.com/office/drawing/2014/main" id="{42FDCD63-C681-30B9-E751-90705F953F43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" y="2533156"/>
            <a:ext cx="3111500" cy="3111500"/>
          </a:xfrm>
          <a:prstGeom prst="rect">
            <a:avLst/>
          </a:prstGeom>
        </p:spPr>
      </p:pic>
      <p:pic>
        <p:nvPicPr>
          <p:cNvPr id="84" name="Рисунок 83" descr="Изображение выглядит как рисунок, беспозвоночный, насекомое, бабочка&#10;&#10;Автоматически созданное описание">
            <a:extLst>
              <a:ext uri="{FF2B5EF4-FFF2-40B4-BE49-F238E27FC236}">
                <a16:creationId xmlns:a16="http://schemas.microsoft.com/office/drawing/2014/main" id="{F31B51A1-CA52-E81B-B3F6-2C4CA1B99F6C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213" y="4022274"/>
            <a:ext cx="1102329" cy="1102329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28" name="Рисунок 27" descr="Изображение выглядит как мультфильм, аниме, иллюстрация, манга&#10;&#10;Автоматически созданное описание">
            <a:extLst>
              <a:ext uri="{FF2B5EF4-FFF2-40B4-BE49-F238E27FC236}">
                <a16:creationId xmlns:a16="http://schemas.microsoft.com/office/drawing/2014/main" id="{7B6BAED9-49E9-9773-4F69-3A40C9E4F7A7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4" y="2498864"/>
            <a:ext cx="3200649" cy="3200649"/>
          </a:xfrm>
          <a:prstGeom prst="rect">
            <a:avLst/>
          </a:prstGeom>
        </p:spPr>
      </p:pic>
      <p:pic>
        <p:nvPicPr>
          <p:cNvPr id="87" name="Рисунок 86" descr="Изображение выглядит как одежда, зарисовка, рисунок, рукав&#10;&#10;Автоматически созданное описание">
            <a:extLst>
              <a:ext uri="{FF2B5EF4-FFF2-40B4-BE49-F238E27FC236}">
                <a16:creationId xmlns:a16="http://schemas.microsoft.com/office/drawing/2014/main" id="{0184EA3C-3731-A3FE-04C3-19205B76A9E4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187" y="3978766"/>
            <a:ext cx="1557305" cy="1557305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18" name="Рисунок 17" descr="Изображение выглядит как иллюстрация, кукла, Анимация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54381F73-430C-53B4-B53D-318A902DC701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98" y="2478299"/>
            <a:ext cx="3111500" cy="3111500"/>
          </a:xfrm>
          <a:prstGeom prst="rect">
            <a:avLst/>
          </a:prstGeom>
        </p:spPr>
      </p:pic>
      <p:pic>
        <p:nvPicPr>
          <p:cNvPr id="86" name="Рисунок 85" descr="Изображение выглядит как цветок, рисунок, лепесток, Садовые розы&#10;&#10;Автоматически созданное описание">
            <a:extLst>
              <a:ext uri="{FF2B5EF4-FFF2-40B4-BE49-F238E27FC236}">
                <a16:creationId xmlns:a16="http://schemas.microsoft.com/office/drawing/2014/main" id="{443C601A-F8CF-8CB2-724F-98499D599300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2775" y="3854644"/>
            <a:ext cx="1200885" cy="1200885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30" name="Рисунок 29" descr="Изображение выглядит как иллюстрация, графическая вставка, рисунок, зарисовка&#10;&#10;Автоматически созданное описание">
            <a:extLst>
              <a:ext uri="{FF2B5EF4-FFF2-40B4-BE49-F238E27FC236}">
                <a16:creationId xmlns:a16="http://schemas.microsoft.com/office/drawing/2014/main" id="{58AE52CC-A08B-4409-5CC2-2E74992A87D9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39" y="2443093"/>
            <a:ext cx="3111500" cy="3111500"/>
          </a:xfrm>
          <a:prstGeom prst="rect">
            <a:avLst/>
          </a:prstGeom>
        </p:spPr>
      </p:pic>
      <p:pic>
        <p:nvPicPr>
          <p:cNvPr id="88" name="Рисунок 87" descr="Изображение выглядит как растение, незабудка, цветок&#10;&#10;Автоматически созданное описание">
            <a:extLst>
              <a:ext uri="{FF2B5EF4-FFF2-40B4-BE49-F238E27FC236}">
                <a16:creationId xmlns:a16="http://schemas.microsoft.com/office/drawing/2014/main" id="{AC4D0B18-CCE6-376D-D596-3AB7A057132B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166" y="3491981"/>
            <a:ext cx="1518405" cy="1518405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21" name="Рисунок 20" descr="Изображение выглядит как рисунок, иллюстрация, графическая вставка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2C360EF6-C7F9-4582-0FEB-27EF2DEDACF8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245" y="2240494"/>
            <a:ext cx="3416698" cy="3416698"/>
          </a:xfrm>
          <a:prstGeom prst="rect">
            <a:avLst/>
          </a:prstGeom>
        </p:spPr>
      </p:pic>
      <p:pic>
        <p:nvPicPr>
          <p:cNvPr id="82" name="Рисунок 81" descr="Изображение выглядит как дерево, растение, хвойные, бонсай&#10;&#10;Автоматически созданное описание">
            <a:extLst>
              <a:ext uri="{FF2B5EF4-FFF2-40B4-BE49-F238E27FC236}">
                <a16:creationId xmlns:a16="http://schemas.microsoft.com/office/drawing/2014/main" id="{AB244F2B-F474-F36A-BC00-ED69A91F5E70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535" y="3517144"/>
            <a:ext cx="1538274" cy="1538274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15" name="Рисунок 14" descr="Изображение выглядит как иллюстрация, графическая вставка, рисунок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EB1649B8-4656-79E1-76B0-6D2B42DE7B46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03" y="2412045"/>
            <a:ext cx="3167889" cy="3167889"/>
          </a:xfrm>
          <a:prstGeom prst="rect">
            <a:avLst/>
          </a:prstGeom>
        </p:spPr>
      </p:pic>
      <p:pic>
        <p:nvPicPr>
          <p:cNvPr id="83" name="Рисунок 82" descr="Изображение выглядит как цветок, зарисовка, рисунок,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3D6272DE-BBD5-0031-844D-4054ECC8A849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3880" y="3574677"/>
            <a:ext cx="719397" cy="1456869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32" name="Рисунок 31" descr="Изображение выглядит как иллюстрация, Анимация, статуэтка, кукла&#10;&#10;Автоматически созданное описание">
            <a:extLst>
              <a:ext uri="{FF2B5EF4-FFF2-40B4-BE49-F238E27FC236}">
                <a16:creationId xmlns:a16="http://schemas.microsoft.com/office/drawing/2014/main" id="{8E210081-B178-D3FD-4B8A-6129AE31CDAA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46" y="2278555"/>
            <a:ext cx="3267574" cy="3267574"/>
          </a:xfrm>
          <a:prstGeom prst="rect">
            <a:avLst/>
          </a:prstGeom>
        </p:spPr>
      </p:pic>
      <p:pic>
        <p:nvPicPr>
          <p:cNvPr id="81" name="Рисунок 80" descr="Изображение выглядит как растение, цветок&#10;&#10;Автоматически созданное описание">
            <a:extLst>
              <a:ext uri="{FF2B5EF4-FFF2-40B4-BE49-F238E27FC236}">
                <a16:creationId xmlns:a16="http://schemas.microsoft.com/office/drawing/2014/main" id="{3FF5B916-0DFB-B034-5AA2-996AD4B8C3B1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2723" y="3282788"/>
            <a:ext cx="1836827" cy="1836827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11" name="Рисунок 10" descr="Изображение выглядит как иллюстрация, мультфильм, графическая вставка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283338E0-D8EB-AF2A-8FF3-B6867F04BA51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036" y="2412045"/>
            <a:ext cx="3267574" cy="3267574"/>
          </a:xfrm>
          <a:prstGeom prst="rect">
            <a:avLst/>
          </a:prstGeom>
        </p:spPr>
      </p:pic>
      <p:pic>
        <p:nvPicPr>
          <p:cNvPr id="85" name="Рисунок 84" descr="Изображение выглядит как цветочный горшок, домашнее растение, ваза, цветок&#10;&#10;Автоматически созданное описание">
            <a:extLst>
              <a:ext uri="{FF2B5EF4-FFF2-40B4-BE49-F238E27FC236}">
                <a16:creationId xmlns:a16="http://schemas.microsoft.com/office/drawing/2014/main" id="{71A82DA7-83A6-9BB3-2D52-26DE5E1C206C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967" y="3636141"/>
            <a:ext cx="1333940" cy="1333940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6" name="Рисунок 5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B944DFF0-638D-F7A4-337B-FDD4609B5FA0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6941" y="-417402"/>
            <a:ext cx="5342785" cy="543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4909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3.7037E-6 L 0.36888 -0.3666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38" y="-18333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1.85185E-6 L 0.33242 -0.36945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15" y="-18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242 -0.36945 L 0.12461 0.07037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391" y="21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6888 -0.36667 L 1.05925 -0.35926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518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4.81481E-6 L 0.3638 -0.36805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78" y="-18681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48148E-6 L 0.35364 -0.39607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682" y="-19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5364 -0.39607 L 0.37604 0.18565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0" y="290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638 -0.36806 L 1.04063 -0.22825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659" y="71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2.96296E-6 L 0.32669 -0.35209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54" y="-17130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44444E-6 L 0.36341 -0.35856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52" y="-185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669 -0.35209 L 0.23464 0.25208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09" y="30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000"/>
                            </p:stCondLst>
                            <p:childTnLst>
                              <p:par>
                                <p:cTn id="7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6342 -0.35857 L 1.04024 -0.21875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115" y="71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2.59259E-6 L 0.34987 -0.32246 " pathEditMode="relative" rAng="0" ptsTypes="AA">
                                      <p:cBhvr>
                                        <p:cTn id="95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745" y="-15648"/>
                                    </p:animMotion>
                                  </p:childTnLst>
                                </p:cTn>
                              </p:par>
                              <p:par>
                                <p:cTn id="9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1.85185E-6 L 0.36771 -0.35347 " pathEditMode="relative" rAng="0" ptsTypes="AA">
                                      <p:cBhvr>
                                        <p:cTn id="9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21" y="-17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987 -0.32246 L 0.49479 0.27754 " pathEditMode="relative" rAng="0" ptsTypes="AA">
                                      <p:cBhvr>
                                        <p:cTn id="101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40" y="30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000"/>
                            </p:stCondLst>
                            <p:childTnLst>
                              <p:par>
                                <p:cTn id="10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677 -0.35347 L 1.04453 -0.21366 " pathEditMode="relative" rAng="0" ptsTypes="AA">
                                      <p:cBhvr>
                                        <p:cTn id="110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154" y="7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022E-16 L 0.34792 -0.32755 " pathEditMode="relative" rAng="0" ptsTypes="AA">
                                      <p:cBhvr>
                                        <p:cTn id="122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74" y="-16319"/>
                                    </p:animMotion>
                                  </p:childTnLst>
                                </p:cTn>
                              </p:par>
                              <p:par>
                                <p:cTn id="12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44444E-6 L 0.36445 -0.34607 " pathEditMode="relative" rAng="0" ptsTypes="AA">
                                      <p:cBhvr>
                                        <p:cTn id="12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52" y="-1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791 -0.32755 L 0.36445 0.09213 " pathEditMode="relative" rAng="0" ptsTypes="AA">
                                      <p:cBhvr>
                                        <p:cTn id="128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0" y="20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2000"/>
                            </p:stCondLst>
                            <p:childTnLst>
                              <p:par>
                                <p:cTn id="1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6446 -0.34606 L 1.06563 -0.16064 " pathEditMode="relative" rAng="0" ptsTypes="AA">
                                      <p:cBhvr>
                                        <p:cTn id="13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625" y="9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-4.81481E-6 L 0.33907 -0.32986 " pathEditMode="relative" rAng="0" ptsTypes="AA">
                                      <p:cBhvr>
                                        <p:cTn id="149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31" y="-15556"/>
                                    </p:animMotion>
                                  </p:childTnLst>
                                </p:cTn>
                              </p:par>
                              <p:par>
                                <p:cTn id="15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1.11111E-6 L 0.36341 -0.35301 " pathEditMode="relative" rAng="0" ptsTypes="AA">
                                      <p:cBhvr>
                                        <p:cTn id="15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38" y="-175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906 -0.32986 L 0.24701 0.10625 " pathEditMode="relative" rAng="0" ptsTypes="AA">
                                      <p:cBhvr>
                                        <p:cTn id="155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09" y="2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2000"/>
                            </p:stCondLst>
                            <p:childTnLst>
                              <p:par>
                                <p:cTn id="15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6342 -0.35301 L 1.0931 -0.1713 " pathEditMode="relative" rAng="0" ptsTypes="AA">
                                      <p:cBhvr>
                                        <p:cTn id="16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758" y="90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0 L 0.34167 -0.31505 " pathEditMode="relative" rAng="0" ptsTypes="AA">
                                      <p:cBhvr>
                                        <p:cTn id="176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630" y="-15139"/>
                                    </p:animMotion>
                                  </p:childTnLst>
                                </p:cTn>
                              </p:par>
                              <p:par>
                                <p:cTn id="17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7 L 0.3642 -0.34074 " pathEditMode="relative" rAng="0" ptsTypes="AA">
                                      <p:cBhvr>
                                        <p:cTn id="17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55" y="-16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166 -0.31505 L 0.48658 0.11806 " pathEditMode="relative" rAng="0" ptsTypes="AA">
                                      <p:cBhvr>
                                        <p:cTn id="182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40" y="2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2000"/>
                            </p:stCondLst>
                            <p:childTnLst>
                              <p:par>
                                <p:cTn id="18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6419 -0.34074 L 1.09987 -0.21412 " pathEditMode="relative" rAng="0" ptsTypes="AA">
                                      <p:cBhvr>
                                        <p:cTn id="191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602" y="6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81481E-6 L 0.34948 -0.32987 " pathEditMode="relative" rAng="0" ptsTypes="AA">
                                      <p:cBhvr>
                                        <p:cTn id="203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60" y="-16019"/>
                                    </p:animMotion>
                                  </p:childTnLst>
                                </p:cTn>
                              </p:par>
                              <p:par>
                                <p:cTn id="20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4.81481E-6 L 0.3629 -0.36019 " pathEditMode="relative" rAng="0" ptsTypes="AA">
                                      <p:cBhvr>
                                        <p:cTn id="20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65" y="-183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948 -0.32986 L 0.13672 0.27084 " pathEditMode="relative" rAng="0" ptsTypes="AA">
                                      <p:cBhvr>
                                        <p:cTn id="209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38" y="300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6289 -0.36019 L 1.11042 -0.22037 " pathEditMode="relative" rAng="0" ptsTypes="AA">
                                      <p:cBhvr>
                                        <p:cTn id="22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201" y="71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2" fill="hold">
                      <p:stCondLst>
                        <p:cond delay="0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Администратор</cp:lastModifiedBy>
  <cp:revision>14</cp:revision>
  <dcterms:created xsi:type="dcterms:W3CDTF">2024-08-11T09:55:40Z</dcterms:created>
  <dcterms:modified xsi:type="dcterms:W3CDTF">2024-08-16T09:32:36Z</dcterms:modified>
</cp:coreProperties>
</file>