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03.08.2024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3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t="811"/>
          <a:stretch/>
        </p:blipFill>
        <p:spPr>
          <a:xfrm>
            <a:off x="3185652" y="67001"/>
            <a:ext cx="793619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77800">
              <a:schemeClr val="bg1">
                <a:alpha val="95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3185652" y="75565"/>
            <a:ext cx="7980577" cy="6715157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A02CC5-361C-B8B7-E3E2-EBCAAD8D1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0" r="19160"/>
          <a:stretch/>
        </p:blipFill>
        <p:spPr>
          <a:xfrm>
            <a:off x="412220" y="2400505"/>
            <a:ext cx="2121556" cy="3439596"/>
          </a:xfrm>
          <a:prstGeom prst="rect">
            <a:avLst/>
          </a:prstGeom>
        </p:spPr>
      </p:pic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07" y="187539"/>
            <a:ext cx="1679329" cy="1679329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34" y="2510510"/>
            <a:ext cx="1679329" cy="1679329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89" y="922681"/>
            <a:ext cx="1679329" cy="1679329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340271" y="467071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28" y="4738610"/>
            <a:ext cx="1679329" cy="1679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3009890" y="4050909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" b="2146"/>
          <a:stretch/>
        </p:blipFill>
        <p:spPr>
          <a:xfrm rot="830298">
            <a:off x="6973642" y="454794"/>
            <a:ext cx="1403788" cy="139293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6511400" y="2706567"/>
            <a:ext cx="1559363" cy="146262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3215"/>
          <a:stretch/>
        </p:blipFill>
        <p:spPr>
          <a:xfrm>
            <a:off x="6461392" y="4825356"/>
            <a:ext cx="1782142" cy="166754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289840" y="1025898"/>
            <a:ext cx="1586763" cy="15634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511" y="3856108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60" y="3732076"/>
            <a:ext cx="1679329" cy="1679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20" y="2037079"/>
            <a:ext cx="1679329" cy="167932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786" flipH="1">
            <a:off x="9200449" y="873356"/>
            <a:ext cx="1777981" cy="1777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4753" y="25490"/>
            <a:ext cx="1782142" cy="178214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67" y="2031088"/>
            <a:ext cx="1775865" cy="17758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62" y="2060508"/>
            <a:ext cx="1782142" cy="178214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70" y="3904633"/>
            <a:ext cx="1553308" cy="15533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281" flipH="1">
            <a:off x="8955203" y="3733597"/>
            <a:ext cx="1813471" cy="18134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/>
        </p:blipFill>
        <p:spPr>
          <a:xfrm>
            <a:off x="4758696" y="1306106"/>
            <a:ext cx="3216367" cy="36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6 0.05232 L -0.02226 0.05278 L -0.02838 0.02963 C -0.02877 0.02824 -0.02916 0.02593 -0.02968 0.02431 C -0.03567 0.00949 -0.02708 0.03009 -0.03645 0.01296 C -0.04023 0.00625 -0.04362 -0.00231 -0.04752 -0.00949 C -0.05911 -0.03055 -0.05481 -0.0206 -0.06445 -0.03565 C -0.06679 -0.03935 -0.06875 -0.04352 -0.07109 -0.04699 C -0.07565 -0.05278 -0.08112 -0.05417 -0.08515 -0.06157 C -0.09257 -0.07592 -0.08802 -0.06829 -0.10442 -0.08611 C -0.10846 -0.09074 -0.11289 -0.09375 -0.11692 -0.09884 C -0.14921 -0.14514 -0.11575 -0.09977 -0.13463 -0.12153 C -0.13593 -0.12338 -0.13697 -0.12592 -0.13828 -0.12708 C -0.14153 -0.13032 -0.15286 -0.13958 -0.1582 -0.1419 C -0.16132 -0.14375 -0.16718 -0.14514 -0.17005 -0.14583 C -0.17343 -0.14722 -0.17695 -0.14861 -0.18046 -0.14977 C -0.18854 -0.15278 -0.19505 -0.1544 -0.20325 -0.15532 L -0.3052 -0.16018 C -0.30963 -0.15903 -0.31419 -0.1581 -0.31849 -0.15532 C -0.32083 -0.15393 -0.32291 -0.15 -0.32513 -0.14792 C -0.33099 -0.1419 -0.33242 -0.14167 -0.33854 -0.13866 C -0.34166 -0.13495 -0.35442 -0.12037 -0.35911 -0.11227 C -0.35989 -0.11065 -0.36054 -0.1081 -0.36132 -0.10671 C -0.37851 -0.07407 -0.35481 -0.12477 -0.3776 -0.07477 C -0.37955 -0.0706 -0.38203 -0.06713 -0.38346 -0.06157 C -0.38398 -0.05995 -0.38424 -0.05764 -0.38502 -0.05648 C -0.38776 -0.0493 -0.39075 -0.04329 -0.39388 -0.03727 C -0.39856 -0.02824 -0.39921 -0.03287 -0.4026 -0.0206 C -0.40416 -0.01551 -0.4052 -0.00949 -0.40638 -0.0037 C -0.40716 0.00556 -0.40846 0.01435 -0.40846 0.02431 C -0.40846 0.04074 -0.40729 0.05671 -0.40638 0.07315 C -0.40586 0.08195 -0.40039 0.09653 -0.39974 0.09908 C -0.39843 0.10324 -0.39726 0.1081 -0.39531 0.11019 C -0.3901 0.11644 -0.36809 0.12431 -0.36497 0.12546 C -0.36002 0.12662 -0.3552 0.12778 -0.35026 0.12986 C -0.33893 0.12685 -0.32747 0.12593 -0.31627 0.12338 C -0.31406 0.12315 -0.31184 0.12107 -0.30963 0.11968 C -0.29778 0.11134 -0.28606 0.10139 -0.27421 0.09329 C -0.27005 0.09097 -0.26575 0.08982 -0.26158 0.08796 C -0.24192 0.07801 -0.25481 0.08264 -0.24244 0.07847 L -0.24244 0.07894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19954 L -0.27005 0.2 C -0.27382 0.19815 -0.27747 0.19792 -0.28112 0.19607 C -0.28463 0.19399 -0.28854 0.19144 -0.29192 0.1882 C -0.297 0.18334 -0.29453 0.18519 -0.29882 0.18241 C -0.30195 0.17686 -0.30286 0.1757 -0.30559 0.16875 C -0.30729 0.16459 -0.30885 0.1595 -0.31041 0.1551 C -0.31119 0.15278 -0.31197 0.14931 -0.31302 0.14746 C -0.31601 0.1419 -0.31836 0.1375 -0.32122 0.1301 C -0.32226 0.12709 -0.32304 0.12338 -0.32408 0.12037 C -0.32552 0.11551 -0.32734 0.11181 -0.3289 0.10672 C -0.33229 0.09491 -0.33333 0.08704 -0.33554 0.07385 C -0.33567 0.07176 -0.33684 0.05024 -0.33684 0.04862 C -0.33632 0.03357 -0.33515 0.01875 -0.33346 0.00417 C -0.33164 -0.0125 -0.32799 -0.02569 -0.32408 -0.03842 C -0.32057 -0.04953 -0.31705 -0.05787 -0.3125 -0.06527 C -0.30846 -0.07199 -0.30325 -0.07708 -0.29882 -0.08101 C -0.29192 -0.0868 -0.28724 -0.08981 -0.27981 -0.09259 C -0.27474 -0.09444 -0.26966 -0.09467 -0.26484 -0.09652 C -0.25937 -0.09861 -0.25377 -0.10115 -0.2483 -0.10416 C -0.24622 -0.10555 -0.24388 -0.10763 -0.24153 -0.1081 C -0.23476 -0.10949 -0.22786 -0.10949 -0.22096 -0.11018 C -0.21653 -0.11134 -0.20833 -0.11365 -0.20403 -0.11365 C -0.19531 -0.11365 -0.18645 -0.1125 -0.1776 -0.11203 C -0.17474 -0.11134 -0.172 -0.11134 -0.1694 -0.11018 C -0.16796 -0.10925 -0.16666 -0.10717 -0.16536 -0.10625 C -0.16393 -0.10532 -0.1625 -0.10532 -0.16119 -0.10416 C -0.14596 -0.09259 -0.1651 -0.10347 -0.14752 -0.09444 C -0.14088 -0.0875 -0.13776 -0.08472 -0.1319 -0.075 C -0.13033 -0.07268 -0.12851 -0.0706 -0.12708 -0.06759 C -0.125 -0.06319 -0.12239 -0.05995 -0.12096 -0.05393 C -0.12005 -0.05 -0.11914 -0.04606 -0.11836 -0.04236 C -0.11783 -0.0412 -0.1125 -0.0243 -0.11145 -0.01898 C -0.10976 -0.01041 -0.1082 -0.00092 -0.10664 0.00811 C -0.10429 0.02107 -0.10221 0.03264 -0.10052 0.04676 C -0.09934 0.05649 -0.09804 0.06598 -0.097 0.07593 C -0.09596 0.0875 -0.09557 0.09977 -0.09362 0.11065 C -0.09283 0.11575 -0.09166 0.12061 -0.09101 0.12616 C -0.08984 0.13635 -0.08815 0.15718 -0.08815 0.15741 C -0.08606 0.21065 -0.08515 0.19075 -0.08684 0.2169 C -0.08724 0.2257 -0.0875 0.2338 -0.08763 0.24237 C -0.08789 0.28218 -0.08776 0.32246 -0.08815 0.36227 C -0.08828 0.36968 -0.08919 0.37639 -0.08958 0.38357 C -0.08997 0.38936 -0.09049 0.40811 -0.09101 0.41482 C -0.09127 0.41875 -0.09192 0.42223 -0.09244 0.42616 C -0.09257 0.43125 -0.09257 0.43681 -0.09309 0.44167 C -0.09322 0.44468 -0.0944 0.45764 -0.09505 0.4632 C -0.09726 0.47848 -0.09843 0.49607 -0.10182 0.5095 C -0.11132 0.54445 -0.10729 0.53264 -0.11289 0.54838 L -0.11289 0.54885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12 0.63102 L -0.20612 0.63102 C -0.20651 0.62107 -0.20638 0.61135 -0.20703 0.60162 C -0.20716 0.59862 -0.20807 0.59561 -0.20859 0.59283 C -0.21158 0.5794 -0.21549 0.56737 -0.2194 0.55463 C -0.22239 0.54491 -0.22565 0.53542 -0.22838 0.52547 C -0.2332 0.5088 -0.23632 0.49607 -0.24322 0.47987 C -0.24765 0.46968 -0.25208 0.4595 -0.25651 0.44908 C -0.26419 0.43079 -0.25703 0.44676 -0.2664 0.4213 C -0.26731 0.41875 -0.26862 0.41644 -0.26966 0.41412 C -0.27369 0.4044 -0.27734 0.39237 -0.28281 0.38473 C -0.28932 0.3757 -0.28958 0.37825 -0.29687 0.37153 C -0.30377 0.36505 -0.31054 0.35787 -0.31744 0.35093 C -0.32135 0.3426 -0.32552 0.33496 -0.32903 0.32616 C -0.33411 0.3132 -0.33307 0.31158 -0.33645 0.29977 C -0.33684 0.29815 -0.33763 0.29676 -0.33802 0.29537 C -0.34179 0.28426 -0.34453 0.27292 -0.35039 0.26459 C -0.35182 0.2625 -0.35325 0.26065 -0.35455 0.25857 C -0.35703 0.25487 -0.35937 0.25047 -0.36197 0.247 C -0.36432 0.24375 -0.36705 0.24121 -0.3694 0.2382 C -0.37109 0.23588 -0.37265 0.23311 -0.37434 0.23079 C -0.38359 0.21852 -0.37552 0.22987 -0.38255 0.222 C -0.38515 0.21922 -0.38763 0.21621 -0.38997 0.2132 C -0.39309 0.2095 -0.39557 0.20371 -0.39908 0.20162 C -0.40286 0.19931 -0.40377 0.19862 -0.40898 0.19723 C -0.41171 0.1963 -0.41445 0.1963 -0.41718 0.19561 C -0.43177 0.19237 -0.4233 0.19283 -0.43281 0.19283 L -0.43281 0.19283 " pathEditMode="relative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47 C -0.00638 -0.00208 -0.01289 -0.00301 -0.01901 -0.00555 C -0.02187 -0.00694 -0.02474 -0.00995 -0.02747 -0.01111 C -0.03424 -0.01365 -0.04114 -0.01458 -0.04792 -0.0162 C -0.05208 -0.02014 -0.05625 -0.02569 -0.06055 -0.0243 C -0.06601 -0.02315 -0.07135 -0.01967 -0.07669 -0.0162 C -0.0819 -0.01319 -0.08698 -0.00856 -0.09219 -0.00555 C -0.09375 -0.00463 -0.09544 -0.00393 -0.09713 -0.00301 C -0.12487 0.01667 -0.10273 0.00255 -0.11536 0.01065 C -0.1168 0.01227 -0.11823 0.01412 -0.11953 0.01574 C -0.12122 0.01829 -0.12279 0.02223 -0.12448 0.02385 C -0.13372 0.03287 -0.13633 0.03241 -0.14349 0.0375 C -0.14466 0.03843 -0.1457 0.03982 -0.147 0.04028 C -0.15026 0.04144 -0.15351 0.0419 -0.15677 0.04329 C -0.16758 0.04098 -0.17838 0.04098 -0.18919 0.0375 C -0.2026 0.03334 -0.20482 0.02084 -0.2194 0.0081 C -0.22734 0.00093 -0.23516 -0.00764 -0.24323 -0.01365 C -0.25638 -0.02315 -0.25078 -0.01852 -0.26016 -0.02685 L -0.31133 -0.02176 C -0.31536 -0.02129 -0.3194 -0.0206 -0.32344 -0.01921 C -0.32682 -0.01805 -0.33034 -0.01551 -0.33398 -0.01365 C -0.34596 0.00162 -0.32864 -0.01967 -0.34375 -0.00301 C -0.34583 -0.00046 -0.34792 0.00255 -0.35 0.0051 C -0.35091 0.00648 -0.35273 0.0081 -0.35273 0.00857 L -0.35273 0.0081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</cp:lastModifiedBy>
  <cp:revision>24</cp:revision>
  <dcterms:created xsi:type="dcterms:W3CDTF">2024-04-13T20:46:49Z</dcterms:created>
  <dcterms:modified xsi:type="dcterms:W3CDTF">2024-08-03T16:53:34Z</dcterms:modified>
</cp:coreProperties>
</file>