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7" autoAdjust="0"/>
    <p:restoredTop sz="94660"/>
  </p:normalViewPr>
  <p:slideViewPr>
    <p:cSldViewPr snapToGrid="0" showGuides="1">
      <p:cViewPr varScale="1">
        <p:scale>
          <a:sx n="60" d="100"/>
          <a:sy n="60" d="100"/>
        </p:scale>
        <p:origin x="76" y="3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4.wdp"/><Relationship Id="rId18" Type="http://schemas.openxmlformats.org/officeDocument/2006/relationships/image" Target="../media/image11.png"/><Relationship Id="rId26" Type="http://schemas.openxmlformats.org/officeDocument/2006/relationships/image" Target="../media/image18.png"/><Relationship Id="rId3" Type="http://schemas.openxmlformats.org/officeDocument/2006/relationships/image" Target="../media/image2.png"/><Relationship Id="rId21" Type="http://schemas.openxmlformats.org/officeDocument/2006/relationships/image" Target="../media/image13.png"/><Relationship Id="rId34" Type="http://schemas.openxmlformats.org/officeDocument/2006/relationships/image" Target="../media/image25.png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17" Type="http://schemas.microsoft.com/office/2007/relationships/hdphoto" Target="../media/hdphoto6.wdp"/><Relationship Id="rId25" Type="http://schemas.openxmlformats.org/officeDocument/2006/relationships/image" Target="../media/image17.png"/><Relationship Id="rId33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24" Type="http://schemas.openxmlformats.org/officeDocument/2006/relationships/image" Target="../media/image16.png"/><Relationship Id="rId32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23" Type="http://schemas.openxmlformats.org/officeDocument/2006/relationships/image" Target="../media/image15.png"/><Relationship Id="rId28" Type="http://schemas.microsoft.com/office/2007/relationships/hdphoto" Target="../media/hdphoto8.wdp"/><Relationship Id="rId10" Type="http://schemas.openxmlformats.org/officeDocument/2006/relationships/image" Target="../media/image7.png"/><Relationship Id="rId19" Type="http://schemas.microsoft.com/office/2007/relationships/hdphoto" Target="../media/hdphoto7.wdp"/><Relationship Id="rId31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9.png"/><Relationship Id="rId22" Type="http://schemas.openxmlformats.org/officeDocument/2006/relationships/image" Target="../media/image14.png"/><Relationship Id="rId27" Type="http://schemas.openxmlformats.org/officeDocument/2006/relationships/image" Target="../media/image19.png"/><Relationship Id="rId30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облако, дерево, небо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7705EDA5-15D5-0B59-276D-F1382F3533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701A200-F4A4-4E11-8432-2550899083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853" y="0"/>
            <a:ext cx="739722" cy="687812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1440811" y="427815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161594B-15C0-F60C-5538-0465B5820544}"/>
              </a:ext>
            </a:extLst>
          </p:cNvPr>
          <p:cNvSpPr/>
          <p:nvPr/>
        </p:nvSpPr>
        <p:spPr>
          <a:xfrm>
            <a:off x="311544" y="265516"/>
            <a:ext cx="8415205" cy="3853723"/>
          </a:xfrm>
          <a:prstGeom prst="roundRect">
            <a:avLst/>
          </a:prstGeom>
          <a:solidFill>
            <a:srgbClr val="FFFFFF">
              <a:alpha val="60000"/>
            </a:srgb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3035988" y="427651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4662334" y="4270294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6301376" y="427815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2134606" y="552453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3795968" y="552453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5457330" y="5524530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Персонаж">
            <a:extLst>
              <a:ext uri="{FF2B5EF4-FFF2-40B4-BE49-F238E27FC236}">
                <a16:creationId xmlns:a16="http://schemas.microsoft.com/office/drawing/2014/main" id="{DE6FFB73-694D-C96B-1367-5929475352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934" y="3699290"/>
            <a:ext cx="3105444" cy="31054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D758DE-76F9-1298-6668-0FCEA488EC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орт на день рождения, мультфильм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C6BDC900-2E39-1427-601F-D8E5DA8AA65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45" y="4356755"/>
            <a:ext cx="1017921" cy="1017921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зарисовка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19D20CCF-9A49-3A7C-BA26-38EF1ADE624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692" y="5561183"/>
            <a:ext cx="1115044" cy="1115044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392B9B0-D90C-7C03-0975-FFE104BEC53B}"/>
              </a:ext>
            </a:extLst>
          </p:cNvPr>
          <p:cNvPicPr>
            <a:picLocks noChangeAspect="1"/>
          </p:cNvPicPr>
          <p:nvPr/>
        </p:nvPicPr>
        <p:blipFill>
          <a:blip r:embed="rId10">
            <a:grayscl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907" y="5539097"/>
            <a:ext cx="1531980" cy="114898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орт на день рождения, игрушка, мультфильм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A2C6E2B9-8A45-4F80-9907-CE8791186C9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grayscl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567" y="4208467"/>
            <a:ext cx="1213657" cy="1213657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млекопитающее, Фигурка животного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840DE9E7-E617-C64C-70DD-B64241FA9C81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grayscl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435" y="4273911"/>
            <a:ext cx="1136962" cy="1136962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вода, сфера, творческий подход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193C1E7-D7CD-F8C5-5210-61E7E8B2CA17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grayscl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395" y="5422124"/>
            <a:ext cx="1378765" cy="1378765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Дорожный знак, указатель, знак&#10;&#10;Автоматически созданное описание">
            <a:extLst>
              <a:ext uri="{FF2B5EF4-FFF2-40B4-BE49-F238E27FC236}">
                <a16:creationId xmlns:a16="http://schemas.microsoft.com/office/drawing/2014/main" id="{EC2D9EE3-4DA7-2504-F085-8B80D809DC64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grayscl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053" y="4208467"/>
            <a:ext cx="1259234" cy="125923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Торт на день рождения, мультфильм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9C508F85-9F47-13D1-22B2-58003BA773FD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45" y="4356755"/>
            <a:ext cx="1017921" cy="1017921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лекопитающее, Фигурка животного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179AB0A3-888F-FE90-7A14-B488CE4A073C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455" y="4273911"/>
            <a:ext cx="1136962" cy="113696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Дорожный знак, указатель, знак&#10;&#10;Автоматически созданное описание">
            <a:extLst>
              <a:ext uri="{FF2B5EF4-FFF2-40B4-BE49-F238E27FC236}">
                <a16:creationId xmlns:a16="http://schemas.microsoft.com/office/drawing/2014/main" id="{D801C162-1E3B-C9B8-AF13-783263F762B2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140" y="4208185"/>
            <a:ext cx="1259234" cy="125923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Торт на день рождения, игрушка, мультфильм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14E195E1-C563-5E1F-29C7-124CA89F0160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566" y="4208185"/>
            <a:ext cx="1213657" cy="1213657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вода, сфера, творческий подход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6D2D8C50-AB1E-41CE-B589-17B75D8943E1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394" y="5421842"/>
            <a:ext cx="1378765" cy="1378765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9544D884-4E97-F641-1D8B-492A06B288C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544" y="5539097"/>
            <a:ext cx="1531980" cy="1148985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зарисовка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2FFD06C-3DBF-02E8-6009-BCE442193DC7}"/>
              </a:ext>
            </a:extLst>
          </p:cNvPr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692" y="5556067"/>
            <a:ext cx="1115044" cy="1115044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Торт на день рождения, мультфильм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CD007DBA-EE50-38E0-5D35-D785929EC946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alphaModFix amt="31000"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harpenSoften amount="46000"/>
                    </a14:imgEffect>
                    <a14:imgEffect>
                      <a14:brightnessContrast bright="-26000" contras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763" y="229716"/>
            <a:ext cx="2438250" cy="2438250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млекопитающее, Фигурка животного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DE377586-1040-5377-AFFA-743D590E8813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05" y="83040"/>
            <a:ext cx="2566157" cy="2566157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Дорожный знак, указатель, знак&#10;&#10;Автоматически созданное описание">
            <a:extLst>
              <a:ext uri="{FF2B5EF4-FFF2-40B4-BE49-F238E27FC236}">
                <a16:creationId xmlns:a16="http://schemas.microsoft.com/office/drawing/2014/main" id="{871E42BD-001A-2C40-FE1F-77DC22B0EA8F}"/>
              </a:ext>
            </a:extLst>
          </p:cNvPr>
          <p:cNvPicPr>
            <a:picLocks noChangeAspect="1"/>
          </p:cNvPicPr>
          <p:nvPr/>
        </p:nvPicPr>
        <p:blipFill>
          <a:blip r:embed="rId30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563" y="161072"/>
            <a:ext cx="3080733" cy="3080733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Торт на день рождения, игрушка, мультфильм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0773FFC8-99E5-E236-DBF7-B16B48F291BD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alphaModFix amt="31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WatercolorSponge/>
                    </a14:imgEffect>
                    <a14:imgEffect>
                      <a14:sharpenSoften amount="43000"/>
                    </a14:imgEffect>
                    <a14:imgEffect>
                      <a14:colorTemperature colorTemp="5900"/>
                    </a14:imgEffect>
                    <a14:imgEffect>
                      <a14:brightnessContrast bright="-18000"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470" y="1600798"/>
            <a:ext cx="2824788" cy="2824788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14F8670A-AAB8-4B73-E0CE-BE95513ABC56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701" y="93386"/>
            <a:ext cx="3222427" cy="2416820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зарисовка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2367E85-3E73-2A45-9A8D-D71F442C7FC3}"/>
              </a:ext>
            </a:extLst>
          </p:cNvPr>
          <p:cNvPicPr>
            <a:picLocks noChangeAspect="1"/>
          </p:cNvPicPr>
          <p:nvPr/>
        </p:nvPicPr>
        <p:blipFill>
          <a:blip r:embed="rId32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784" y="1442352"/>
            <a:ext cx="2855516" cy="2855516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вода, сфера, творческий подход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8C406EFD-CB7F-FA41-46A6-8081D78C598E}"/>
              </a:ext>
            </a:extLst>
          </p:cNvPr>
          <p:cNvPicPr>
            <a:picLocks noChangeAspect="1"/>
          </p:cNvPicPr>
          <p:nvPr/>
        </p:nvPicPr>
        <p:blipFill>
          <a:blip r:embed="rId33" cstate="hqprint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110" y="1893121"/>
            <a:ext cx="2612363" cy="2612363"/>
          </a:xfrm>
          <a:prstGeom prst="rect">
            <a:avLst/>
          </a:prstGeom>
        </p:spPr>
      </p:pic>
      <p:pic>
        <p:nvPicPr>
          <p:cNvPr id="6" name="Рисунок 5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B944DFF0-638D-F7A4-337B-FDD4609B5FA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124" y="-158161"/>
            <a:ext cx="4473638" cy="455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9096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Марианна</cp:lastModifiedBy>
  <cp:revision>9</cp:revision>
  <dcterms:created xsi:type="dcterms:W3CDTF">2024-08-11T09:55:40Z</dcterms:created>
  <dcterms:modified xsi:type="dcterms:W3CDTF">2024-08-15T13:47:32Z</dcterms:modified>
</cp:coreProperties>
</file>