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6.png"/><Relationship Id="rId17" Type="http://schemas.openxmlformats.org/officeDocument/2006/relationships/tags" Target="../tags/tag2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9410" y="2771775"/>
            <a:ext cx="3642360" cy="36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