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567b254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567b2542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f567b2542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"/>
            <a:ext cx="12192000" cy="686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9549" y="825400"/>
            <a:ext cx="5787958" cy="4340969"/>
          </a:xfrm>
          <a:prstGeom prst="rect">
            <a:avLst/>
          </a:prstGeom>
        </p:spPr>
      </p:pic>
      <p:sp>
        <p:nvSpPr>
          <p:cNvPr id="144" name="Google Shape;144;g1f567b2542a_0_22"/>
          <p:cNvSpPr/>
          <p:nvPr/>
        </p:nvSpPr>
        <p:spPr>
          <a:xfrm>
            <a:off x="7646483" y="2418591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YSZ</a:t>
            </a:r>
            <a:endParaRPr dirty="0"/>
          </a:p>
        </p:txBody>
      </p:sp>
      <p:sp>
        <p:nvSpPr>
          <p:cNvPr id="145" name="Google Shape;145;g1f567b2542a_0_22"/>
          <p:cNvSpPr/>
          <p:nvPr/>
        </p:nvSpPr>
        <p:spPr>
          <a:xfrm>
            <a:off x="6429651" y="2418572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ISZ</a:t>
            </a:r>
            <a:endParaRPr dirty="0"/>
          </a:p>
        </p:txBody>
      </p:sp>
      <p:sp>
        <p:nvSpPr>
          <p:cNvPr id="146" name="Google Shape;146;g1f567b2542a_0_22"/>
          <p:cNvSpPr/>
          <p:nvPr/>
        </p:nvSpPr>
        <p:spPr>
          <a:xfrm>
            <a:off x="6427675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ASZ</a:t>
            </a:r>
            <a:endParaRPr dirty="0"/>
          </a:p>
        </p:txBody>
      </p:sp>
      <p:sp>
        <p:nvSpPr>
          <p:cNvPr id="147" name="Google Shape;147;g1f567b2542a_0_22"/>
          <p:cNvSpPr/>
          <p:nvPr/>
        </p:nvSpPr>
        <p:spPr>
          <a:xfrm>
            <a:off x="8863315" y="2422633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ESZ</a:t>
            </a:r>
            <a:endParaRPr dirty="0"/>
          </a:p>
        </p:txBody>
      </p:sp>
      <p:sp>
        <p:nvSpPr>
          <p:cNvPr id="148" name="Google Shape;148;g1f567b2542a_0_22"/>
          <p:cNvSpPr/>
          <p:nvPr/>
        </p:nvSpPr>
        <p:spPr>
          <a:xfrm>
            <a:off x="6429651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USZ</a:t>
            </a:r>
            <a:endParaRPr dirty="0"/>
          </a:p>
        </p:txBody>
      </p:sp>
      <p:sp>
        <p:nvSpPr>
          <p:cNvPr id="149" name="Google Shape;149;g1f567b2542a_0_22"/>
          <p:cNvSpPr/>
          <p:nvPr/>
        </p:nvSpPr>
        <p:spPr>
          <a:xfrm>
            <a:off x="7646483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ASZ</a:t>
            </a:r>
            <a:endParaRPr dirty="0"/>
          </a:p>
        </p:txBody>
      </p:sp>
      <p:sp>
        <p:nvSpPr>
          <p:cNvPr id="152" name="Google Shape;152;g1f567b2542a_0_22"/>
          <p:cNvSpPr/>
          <p:nvPr/>
        </p:nvSpPr>
        <p:spPr>
          <a:xfrm>
            <a:off x="7645861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ESZ</a:t>
            </a:r>
            <a:endParaRPr dirty="0"/>
          </a:p>
        </p:txBody>
      </p:sp>
      <p:sp>
        <p:nvSpPr>
          <p:cNvPr id="154" name="Google Shape;154;g1f567b2542a_0_22"/>
          <p:cNvSpPr/>
          <p:nvPr/>
        </p:nvSpPr>
        <p:spPr>
          <a:xfrm>
            <a:off x="8870150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OSZ</a:t>
            </a:r>
            <a:endParaRPr dirty="0"/>
          </a:p>
        </p:txBody>
      </p:sp>
      <p:sp>
        <p:nvSpPr>
          <p:cNvPr id="155" name="Google Shape;155;g1f567b2542a_0_22"/>
          <p:cNvSpPr/>
          <p:nvPr/>
        </p:nvSpPr>
        <p:spPr>
          <a:xfrm>
            <a:off x="8863315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ÓSZ</a:t>
            </a:r>
            <a:endParaRPr dirty="0"/>
          </a:p>
        </p:txBody>
      </p:sp>
      <p:pic>
        <p:nvPicPr>
          <p:cNvPr id="2" name="Picture 1" descr="Govorika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185" y="2084705"/>
            <a:ext cx="4318635" cy="431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3EF3F9-D927-425E-A42C-1220F39951D1}"/>
</file>

<file path=customXml/itemProps2.xml><?xml version="1.0" encoding="utf-8"?>
<ds:datastoreItem xmlns:ds="http://schemas.openxmlformats.org/officeDocument/2006/customXml" ds:itemID="{C04F1E17-479F-426F-9143-DB42A5B91F34}"/>
</file>

<file path=customXml/itemProps3.xml><?xml version="1.0" encoding="utf-8"?>
<ds:datastoreItem xmlns:ds="http://schemas.openxmlformats.org/officeDocument/2006/customXml" ds:itemID="{718C17CA-A862-4FED-AC5F-36C2770CECCE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20</cp:revision>
  <dcterms:created xsi:type="dcterms:W3CDTF">2021-10-04T08:57:00Z</dcterms:created>
  <dcterms:modified xsi:type="dcterms:W3CDTF">2025-07-18T09:59:29Z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E6EF33049C0B416AB7FDAE1A021F4B8A_12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