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.wav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61475" y="2149475"/>
            <a:ext cx="2930525" cy="293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6" y="2067247"/>
            <a:ext cx="3987421" cy="39874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52791" y="4286838"/>
            <a:ext cx="2572834" cy="23615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7" y="4475445"/>
            <a:ext cx="1984342" cy="198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23" y="1720566"/>
            <a:ext cx="2584928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1906872"/>
            <a:ext cx="1886878" cy="1925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183" y="153450"/>
            <a:ext cx="2584928" cy="237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54" y="153450"/>
            <a:ext cx="2584928" cy="2377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76" y="3042838"/>
            <a:ext cx="2584928" cy="237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30" y="365831"/>
            <a:ext cx="1783346" cy="17833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7" y="439174"/>
            <a:ext cx="1783346" cy="1783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7196" y="3172119"/>
            <a:ext cx="2022049" cy="2022049"/>
          </a:xfrm>
          <a:prstGeom prst="rect">
            <a:avLst/>
          </a:prstGeom>
        </p:spPr>
      </p:pic>
      <p:pic>
        <p:nvPicPr>
          <p:cNvPr id="25" name="Рисунок 24" descr="D:\Govorika\PokemonGo\Prize\diamond7.pngdiamond7"/>
          <p:cNvPicPr>
            <a:picLocks noChangeAspect="1"/>
          </p:cNvPicPr>
          <p:nvPr/>
        </p:nvPicPr>
        <p:blipFill>
          <a:blip r:embed="rId12"/>
          <a:srcRect t="338" b="338"/>
          <a:stretch>
            <a:fillRect/>
          </a:stretch>
        </p:blipFill>
        <p:spPr>
          <a:xfrm>
            <a:off x="9708321" y="3157773"/>
            <a:ext cx="2036240" cy="203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3241 L -0.05078 0.03241 C -0.05221 0.03889 -0.05299 0.04606 -0.05507 0.05208 C -0.05585 0.05463 -0.05768 0.0581 -0.05924 0.05718 C -0.06106 0.05579 -0.06093 0.05046 -0.06197 0.04722 C -0.06276 0.04468 -0.06406 0.04259 -0.06471 0.03981 C -0.06588 0.03495 -0.06575 0.02917 -0.06757 0.025 C -0.06888 0.02176 -0.07031 0.01852 -0.07174 0.01505 C -0.07265 0.01273 -0.0733 0.00995 -0.07447 0.00764 C -0.07773 0.00116 -0.0858 -0.01389 -0.09114 -0.0169 C -0.09257 -0.01782 -0.09401 -0.01829 -0.09531 -0.01944 C -0.09674 -0.02083 -0.09791 -0.02315 -0.09947 -0.02431 C -0.10208 -0.02639 -0.1052 -0.02708 -0.10781 -0.0294 C -0.11145 -0.03264 -0.11549 -0.03519 -0.11888 -0.03912 C -0.12031 -0.04074 -0.12161 -0.04282 -0.12304 -0.04421 C -0.12434 -0.04537 -0.12591 -0.0456 -0.12721 -0.04653 C -0.12916 -0.04815 -0.13098 -0.04954 -0.13281 -0.05162 C -0.13567 -0.05463 -0.13802 -0.05949 -0.14114 -0.06134 C -0.14257 -0.06227 -0.14388 -0.06319 -0.14531 -0.06389 C -0.15677 -0.06898 -0.14778 -0.06366 -0.15781 -0.06875 C -0.16953 -0.07477 -0.1539 -0.0669 -0.16614 -0.07616 C -0.16783 -0.07755 -0.16992 -0.07778 -0.17174 -0.0787 C -0.17981 -0.08287 -0.17161 -0.07986 -0.18138 -0.08357 C -0.18372 -0.08449 -0.18606 -0.08495 -0.18841 -0.08611 C -0.18841 -0.08611 -0.19882 -0.09236 -0.20091 -0.09352 C -0.20221 -0.09421 -0.20364 -0.09537 -0.20507 -0.09607 C -0.2069 -0.09676 -0.20872 -0.09745 -0.21054 -0.09838 C -0.21197 -0.09907 -0.21328 -0.10023 -0.21471 -0.10093 C -0.22265 -0.10394 -0.22721 -0.1037 -0.23554 -0.10579 C -0.23789 -0.10648 -0.24023 -0.10764 -0.24257 -0.10833 C -0.24531 -0.10926 -0.24804 -0.10995 -0.25091 -0.11065 C -0.26002 -0.11019 -0.30221 -0.10903 -0.31901 -0.10579 C -0.32044 -0.10556 -0.32174 -0.10394 -0.32317 -0.10347 C -0.32773 -0.10139 -0.33242 -0.10046 -0.33697 -0.09838 C -0.3388 -0.09769 -0.34062 -0.09653 -0.34257 -0.09607 C -0.35013 -0.09329 -0.35 -0.09444 -0.35651 -0.09097 C -0.35924 -0.08958 -0.36197 -0.08773 -0.36484 -0.08611 C -0.36614 -0.08519 -0.36744 -0.08403 -0.36901 -0.08357 C -0.37174 -0.08287 -0.37447 -0.08218 -0.37734 -0.08125 C -0.37877 -0.08056 -0.38007 -0.0794 -0.38151 -0.0787 C -0.38333 -0.07778 -0.38567 -0.0787 -0.38697 -0.07616 C -0.38802 -0.07454 -0.38424 -0.07616 -0.38281 -0.07616 L -0.38281 -0.07616 " pathEditMode="relative" ptsTypes="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084F54-95DD-49ED-89F5-E451F1F224EA}"/>
</file>

<file path=customXml/itemProps2.xml><?xml version="1.0" encoding="utf-8"?>
<ds:datastoreItem xmlns:ds="http://schemas.openxmlformats.org/officeDocument/2006/customXml" ds:itemID="{81A10827-BB1E-4E68-A2B8-672BAD4E54DA}"/>
</file>

<file path=customXml/itemProps3.xml><?xml version="1.0" encoding="utf-8"?>
<ds:datastoreItem xmlns:ds="http://schemas.openxmlformats.org/officeDocument/2006/customXml" ds:itemID="{A603936C-5BCB-4307-91A8-FCFA92FB32A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2024-04-25T10:45:00Z</dcterms:created>
  <dcterms:modified xsi:type="dcterms:W3CDTF">2024-07-03T21:52:18Z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0B7214B7333F4ABDBAFEA685A31B50DE_12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