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044" y="-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7" Type="http://schemas.openxmlformats.org/officeDocument/2006/relationships/notesSlide" Target="../notesSlides/notesSlide1.xml"/><Relationship Id="rId36" Type="http://schemas.openxmlformats.org/officeDocument/2006/relationships/slideLayout" Target="../slideLayouts/slideLayout7.xml"/><Relationship Id="rId35" Type="http://schemas.openxmlformats.org/officeDocument/2006/relationships/image" Target="../media/image35.png"/><Relationship Id="rId34" Type="http://schemas.microsoft.com/office/2007/relationships/hdphoto" Target="../media/image34.wdp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microsoft.com/office/2007/relationships/hdphoto" Target="../media/image31.wdp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microsoft.com/office/2007/relationships/hdphoto" Target="../media/image28.wdp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microsoft.com/office/2007/relationships/hdphoto" Target="../media/image25.wdp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" y="3933825"/>
            <a:ext cx="2668905" cy="26689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иллюстрация, Графи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82"/>
          <a:stretch>
            <a:fillRect/>
          </a:stretch>
        </p:blipFill>
        <p:spPr>
          <a:xfrm>
            <a:off x="8868261" y="828989"/>
            <a:ext cx="2613600" cy="26131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4578453" y="1730851"/>
            <a:ext cx="2396567" cy="2396567"/>
            <a:chOff x="1450322" y="1809034"/>
            <a:chExt cx="2396567" cy="2396567"/>
          </a:xfrm>
        </p:grpSpPr>
        <p:sp>
          <p:nvSpPr>
            <p:cNvPr id="62" name="Овал 61"/>
            <p:cNvSpPr/>
            <p:nvPr/>
          </p:nvSpPr>
          <p:spPr>
            <a:xfrm>
              <a:off x="1450322" y="180903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Рисунок 25" descr="Изображение выглядит как грива, кобыла, Фигурка животного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54" y="1969836"/>
              <a:ext cx="1937093" cy="1937093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грива, кобыла, Фигурка животного, лошадь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22" y="1901293"/>
            <a:ext cx="1937093" cy="19370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81764" y="1746254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50" y="1939407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85253" y="175037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3" y="196200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93420" y="173939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7" y="2027347"/>
            <a:ext cx="1957511" cy="1957511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4592788" y="1734279"/>
            <a:ext cx="2396567" cy="2396567"/>
            <a:chOff x="1536833" y="1903196"/>
            <a:chExt cx="2396567" cy="2396567"/>
          </a:xfrm>
        </p:grpSpPr>
        <p:sp>
          <p:nvSpPr>
            <p:cNvPr id="86" name="Овал 85"/>
            <p:cNvSpPr/>
            <p:nvPr/>
          </p:nvSpPr>
          <p:spPr>
            <a:xfrm>
              <a:off x="1536833" y="19031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492" y="2134129"/>
              <a:ext cx="2012678" cy="2012678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водоплавающая птица, птица, клюв, морская птица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90" y="1972212"/>
            <a:ext cx="2012678" cy="201267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8" y="1302177"/>
            <a:ext cx="3464092" cy="352595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31484 0.3993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38789 -0.09931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35169 -0.28473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2024-04-22T12:04:00Z</dcterms:created>
  <dcterms:modified xsi:type="dcterms:W3CDTF">2024-07-16T12:36:39Z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