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05" autoAdjust="0"/>
  </p:normalViewPr>
  <p:slideViewPr>
    <p:cSldViewPr snapToGrid="0">
      <p:cViewPr>
        <p:scale>
          <a:sx n="75" d="100"/>
          <a:sy n="75" d="100"/>
        </p:scale>
        <p:origin x="183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99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3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00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8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5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7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7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7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6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444"/>
            <a:ext cx="12302836" cy="6894444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3075481" y="5931963"/>
            <a:ext cx="7736475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0800000">
            <a:off x="7517465" y="619907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567284" y="4399529"/>
            <a:ext cx="1427245" cy="1386448"/>
            <a:chOff x="496559" y="4372115"/>
            <a:chExt cx="1427245" cy="1386448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302" y="4372115"/>
              <a:ext cx="1370502" cy="1370502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588528" y="4423959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92194" y="1768435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3028183" y="1762879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0744" y="1813092"/>
              <a:ext cx="1109300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54656" y="387446"/>
            <a:ext cx="1426588" cy="1359526"/>
            <a:chOff x="3596555" y="402081"/>
            <a:chExt cx="1426588" cy="1359526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01423" y="405886"/>
              <a:ext cx="1309227" cy="1309227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5984525" y="377865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49279" y="372568"/>
              <a:ext cx="1207118" cy="1207118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3038531" y="3078929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3063" y="3186194"/>
              <a:ext cx="1187014" cy="1187014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7468207" y="382749"/>
            <a:ext cx="1426588" cy="1359526"/>
            <a:chOff x="6787237" y="383162"/>
            <a:chExt cx="1426588" cy="1359526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87237" y="383162"/>
              <a:ext cx="1426588" cy="1359526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42149" y="485877"/>
              <a:ext cx="1178101" cy="1178101"/>
            </a:xfrm>
            <a:prstGeom prst="rect">
              <a:avLst/>
            </a:prstGeom>
          </p:spPr>
        </p:pic>
      </p:grpSp>
      <p:grpSp>
        <p:nvGrpSpPr>
          <p:cNvPr id="117" name="Группа 116"/>
          <p:cNvGrpSpPr/>
          <p:nvPr/>
        </p:nvGrpSpPr>
        <p:grpSpPr>
          <a:xfrm>
            <a:off x="5954036" y="1791946"/>
            <a:ext cx="1426588" cy="1359526"/>
            <a:chOff x="5201245" y="4536709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01245" y="4536709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0957" y="4661918"/>
              <a:ext cx="1116013" cy="1116013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525914" y="1788644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549" y="4584335"/>
              <a:ext cx="1163324" cy="1163324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51889" y="382749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17436" y="479425"/>
              <a:ext cx="1145739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89382" y="4416104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0230" y="1824841"/>
              <a:ext cx="1247174" cy="1247174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525914" y="3102417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3061" y="3249766"/>
              <a:ext cx="1231752" cy="1116446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3079162" y="4419211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1062" y="4595201"/>
              <a:ext cx="1201562" cy="1201562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8992346" y="1729416"/>
            <a:ext cx="1426588" cy="1359526"/>
            <a:chOff x="8302164" y="4530100"/>
            <a:chExt cx="1426588" cy="1359526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02164" y="4530100"/>
              <a:ext cx="1426588" cy="135952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40697" y="4641932"/>
              <a:ext cx="1179393" cy="1179393"/>
            </a:xfrm>
            <a:prstGeom prst="rect">
              <a:avLst/>
            </a:prstGeom>
          </p:spPr>
        </p:pic>
      </p:grpSp>
      <p:grpSp>
        <p:nvGrpSpPr>
          <p:cNvPr id="121" name="Группа 120"/>
          <p:cNvGrpSpPr/>
          <p:nvPr/>
        </p:nvGrpSpPr>
        <p:grpSpPr>
          <a:xfrm>
            <a:off x="3020265" y="395400"/>
            <a:ext cx="1426588" cy="1359526"/>
            <a:chOff x="3697407" y="4537009"/>
            <a:chExt cx="1426588" cy="1359526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5928" y="4590225"/>
              <a:ext cx="1194499" cy="119449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6024568" y="3101992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72759" y="3212723"/>
              <a:ext cx="1094458" cy="1094458"/>
            </a:xfrm>
            <a:prstGeom prst="rect">
              <a:avLst/>
            </a:prstGeom>
          </p:spPr>
        </p:pic>
      </p:grpSp>
      <p:sp>
        <p:nvSpPr>
          <p:cNvPr id="8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5400000">
            <a:off x="3803625" y="616469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2673292">
            <a:off x="4273624" y="617603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5400000">
            <a:off x="4758081" y="618556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6606865" y="619467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5955628" y="62018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5263683" y="620186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6200000">
            <a:off x="7089742" y="618556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3313079" y="618732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0800000">
            <a:off x="8180808" y="620186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6200000">
            <a:off x="8718695" y="616096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9971874" y="6196628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9255715" y="6196628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9" y="3752760"/>
            <a:ext cx="2792241" cy="2792241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6" y="-38267"/>
            <a:ext cx="1262357" cy="1278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6972" r="3468" b="4896"/>
          <a:stretch/>
        </p:blipFill>
        <p:spPr>
          <a:xfrm>
            <a:off x="10586879" y="1792834"/>
            <a:ext cx="1191088" cy="1133369"/>
          </a:xfrm>
          <a:prstGeom prst="rect">
            <a:avLst/>
          </a:prstGeom>
          <a:effectLst>
            <a:glow rad="3302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08" y="524548"/>
            <a:ext cx="1035367" cy="10353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7BC2D156-164A-87DE-4070-7F5C0C90304A}"/>
              </a:ext>
            </a:extLst>
          </p:cNvPr>
          <p:cNvGrpSpPr/>
          <p:nvPr/>
        </p:nvGrpSpPr>
        <p:grpSpPr>
          <a:xfrm>
            <a:off x="8992346" y="3050012"/>
            <a:ext cx="1426588" cy="1359526"/>
            <a:chOff x="8992346" y="3050012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2346" y="3050012"/>
              <a:ext cx="1426588" cy="135952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C758E0F-111B-5B75-8B2E-B88651BCB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05963" y="3231064"/>
              <a:ext cx="1057372" cy="1057372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ABB4C8D-61BE-132A-2B8E-6B7ABBEE3837}"/>
              </a:ext>
            </a:extLst>
          </p:cNvPr>
          <p:cNvGrpSpPr/>
          <p:nvPr/>
        </p:nvGrpSpPr>
        <p:grpSpPr>
          <a:xfrm>
            <a:off x="6115622" y="4423114"/>
            <a:ext cx="1426588" cy="1393184"/>
            <a:chOff x="6093254" y="4393694"/>
            <a:chExt cx="1426588" cy="1393184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3254" y="4427352"/>
              <a:ext cx="1426588" cy="1359526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CAF58838-5B93-5D3E-7279-E1D7A0CCB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591" y="4393694"/>
              <a:ext cx="914134" cy="914134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D35CAA39-F0CD-4E8E-4443-47FC81F48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9845" y="4602422"/>
              <a:ext cx="914134" cy="914134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9B700C38-DFF6-5E16-27B2-7A5190341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9290" y="4857387"/>
              <a:ext cx="914134" cy="914134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E2FD0B1-2BAA-E9AF-0870-2BCD9536B476}"/>
              </a:ext>
            </a:extLst>
          </p:cNvPr>
          <p:cNvGrpSpPr/>
          <p:nvPr/>
        </p:nvGrpSpPr>
        <p:grpSpPr>
          <a:xfrm>
            <a:off x="7562692" y="3061235"/>
            <a:ext cx="1426588" cy="1359526"/>
            <a:chOff x="7562692" y="3061235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62692" y="3061235"/>
              <a:ext cx="1426588" cy="1359526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1146093F-D3A0-F754-15C2-D4CD0CD0F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7639329" y="3078575"/>
              <a:ext cx="1258339" cy="1258339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C080559C-7AEC-7BD2-9B84-96C0411995C0}"/>
              </a:ext>
            </a:extLst>
          </p:cNvPr>
          <p:cNvGrpSpPr/>
          <p:nvPr/>
        </p:nvGrpSpPr>
        <p:grpSpPr>
          <a:xfrm>
            <a:off x="7505966" y="1744263"/>
            <a:ext cx="1426588" cy="1359526"/>
            <a:chOff x="7505966" y="1744263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05966" y="1744263"/>
              <a:ext cx="1426588" cy="1359526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D9406F7-014F-F6E0-DE20-04A75B40C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02756" y="1837864"/>
              <a:ext cx="1238888" cy="1238888"/>
            </a:xfrm>
            <a:prstGeom prst="rect">
              <a:avLst/>
            </a:prstGeom>
          </p:spPr>
        </p:pic>
      </p:grpSp>
      <p:pic>
        <p:nvPicPr>
          <p:cNvPr id="8" name="звезда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63" y="1014588"/>
            <a:ext cx="4487172" cy="448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1FE1EC-7062-4A53-A959-69A235E87607}"/>
</file>

<file path=customXml/itemProps2.xml><?xml version="1.0" encoding="utf-8"?>
<ds:datastoreItem xmlns:ds="http://schemas.openxmlformats.org/officeDocument/2006/customXml" ds:itemID="{5C9A9427-FA76-4694-822C-94245D426779}"/>
</file>

<file path=customXml/itemProps3.xml><?xml version="1.0" encoding="utf-8"?>
<ds:datastoreItem xmlns:ds="http://schemas.openxmlformats.org/officeDocument/2006/customXml" ds:itemID="{81017C93-7D44-4F6A-ACE0-A589222D0E6F}"/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24</cp:revision>
  <dcterms:created xsi:type="dcterms:W3CDTF">2024-04-15T06:23:27Z</dcterms:created>
  <dcterms:modified xsi:type="dcterms:W3CDTF">2025-06-26T09:12:06Z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