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D26575-D60C-41F9-8BD5-BD6FB45144FF}"/>
</file>

<file path=customXml/itemProps2.xml><?xml version="1.0" encoding="utf-8"?>
<ds:datastoreItem xmlns:ds="http://schemas.openxmlformats.org/officeDocument/2006/customXml" ds:itemID="{40543BEC-242A-4C24-AF16-1B8093456726}"/>
</file>

<file path=customXml/itemProps3.xml><?xml version="1.0" encoding="utf-8"?>
<ds:datastoreItem xmlns:ds="http://schemas.openxmlformats.org/officeDocument/2006/customXml" ds:itemID="{6DFACDCA-7459-4529-B0D1-023FF5A0E703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