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61" r:id="rId3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77" d="100"/>
          <a:sy n="77" d="100"/>
        </p:scale>
        <p:origin x="96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6" Type="http://schemas.openxmlformats.org/officeDocument/2006/relationships/tableStyles" Target="tableStyles.xml"/><Relationship Id="rId5" Type="http://schemas.openxmlformats.org/officeDocument/2006/relationships/viewProps" Target="viewProps.xml"/><Relationship Id="rId4" Type="http://schemas.openxmlformats.org/officeDocument/2006/relationships/presProps" Target="presProps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</a:fld>
            <a:endParaRPr lang="uk-UA" dirty="0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</a:fld>
            <a:endParaRPr lang="uk-UA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</a:fld>
            <a:endParaRPr lang="uk-UA" dirty="0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</a:fld>
            <a:endParaRPr lang="uk-UA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 hasCustomPrompt="1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</a:fld>
            <a:endParaRPr lang="uk-UA" dirty="0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</a:fld>
            <a:endParaRPr lang="uk-UA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</a:fld>
            <a:endParaRPr lang="uk-UA" dirty="0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</a:fld>
            <a:endParaRPr lang="uk-UA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</a:fld>
            <a:endParaRPr lang="uk-UA" dirty="0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</a:fld>
            <a:endParaRPr lang="uk-UA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</a:fld>
            <a:endParaRPr lang="uk-UA" dirty="0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</a:fld>
            <a:endParaRPr lang="uk-UA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</a:fld>
            <a:endParaRPr lang="uk-UA" dirty="0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</a:fld>
            <a:endParaRPr lang="uk-UA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</a:fld>
            <a:endParaRPr lang="uk-UA" dirty="0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</a:fld>
            <a:endParaRPr lang="uk-UA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</a:fld>
            <a:endParaRPr lang="uk-UA" dirty="0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</a:fld>
            <a:endParaRPr lang="uk-UA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</a:fld>
            <a:endParaRPr lang="uk-UA" dirty="0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</a:fld>
            <a:endParaRPr lang="uk-UA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 dirty="0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</a:fld>
            <a:endParaRPr lang="uk-UA" dirty="0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</a:fld>
            <a:endParaRPr lang="uk-UA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8BB19B-FBC4-42C7-8275-BB5866C45CB1}" type="datetimeFigureOut">
              <a:rPr lang="uk-UA" smtClean="0"/>
            </a:fld>
            <a:endParaRPr lang="uk-UA" dirty="0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 dirty="0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60C14D-04AD-4A81-9B10-1B03F94E46B0}" type="slidenum">
              <a:rPr lang="uk-UA" smtClean="0"/>
            </a:fld>
            <a:endParaRPr lang="uk-UA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9" Type="http://schemas.openxmlformats.org/officeDocument/2006/relationships/image" Target="../media/image9.png"/><Relationship Id="rId8" Type="http://schemas.openxmlformats.org/officeDocument/2006/relationships/image" Target="../media/image8.png"/><Relationship Id="rId7" Type="http://schemas.openxmlformats.org/officeDocument/2006/relationships/image" Target="../media/image7.png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9" Type="http://schemas.openxmlformats.org/officeDocument/2006/relationships/slideLayout" Target="../slideLayouts/slideLayout2.xml"/><Relationship Id="rId18" Type="http://schemas.openxmlformats.org/officeDocument/2006/relationships/image" Target="../media/image17.png"/><Relationship Id="rId17" Type="http://schemas.openxmlformats.org/officeDocument/2006/relationships/tags" Target="../tags/tag1.xml"/><Relationship Id="rId16" Type="http://schemas.openxmlformats.org/officeDocument/2006/relationships/image" Target="../media/image16.png"/><Relationship Id="rId15" Type="http://schemas.openxmlformats.org/officeDocument/2006/relationships/image" Target="../media/image15.png"/><Relationship Id="rId14" Type="http://schemas.openxmlformats.org/officeDocument/2006/relationships/image" Target="../media/image14.png"/><Relationship Id="rId13" Type="http://schemas.openxmlformats.org/officeDocument/2006/relationships/image" Target="../media/image13.png"/><Relationship Id="rId12" Type="http://schemas.openxmlformats.org/officeDocument/2006/relationships/image" Target="../media/image12.png"/><Relationship Id="rId11" Type="http://schemas.openxmlformats.org/officeDocument/2006/relationships/image" Target="../media/image11.png"/><Relationship Id="rId10" Type="http://schemas.openxmlformats.org/officeDocument/2006/relationships/image" Target="../media/image10.png"/><Relationship Id="rId1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Рисунок 14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-19210"/>
            <a:ext cx="12192000" cy="6896419"/>
          </a:xfrm>
          <a:prstGeom prst="rect">
            <a:avLst/>
          </a:prstGeom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05124" y="38419"/>
            <a:ext cx="757719" cy="7088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065" b="18280"/>
          <a:stretch>
            <a:fillRect/>
          </a:stretch>
        </p:blipFill>
        <p:spPr>
          <a:xfrm>
            <a:off x="3893767" y="2926274"/>
            <a:ext cx="2111156" cy="1121468"/>
          </a:xfrm>
          <a:prstGeom prst="rect">
            <a:avLst/>
          </a:prstGeom>
        </p:spPr>
      </p:pic>
      <p:pic>
        <p:nvPicPr>
          <p:cNvPr id="30" name="Рисунок 29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672" r="32790" b="5768"/>
          <a:stretch>
            <a:fillRect/>
          </a:stretch>
        </p:blipFill>
        <p:spPr>
          <a:xfrm>
            <a:off x="7429498" y="1086258"/>
            <a:ext cx="2171702" cy="5758283"/>
          </a:xfrm>
          <a:prstGeom prst="rect">
            <a:avLst/>
          </a:prstGeom>
        </p:spPr>
      </p:pic>
      <p:pic>
        <p:nvPicPr>
          <p:cNvPr id="34" name="Рисунок 33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668"/>
          <a:stretch>
            <a:fillRect/>
          </a:stretch>
        </p:blipFill>
        <p:spPr>
          <a:xfrm flipH="1">
            <a:off x="6096000" y="2794743"/>
            <a:ext cx="1768424" cy="2118743"/>
          </a:xfrm>
          <a:prstGeom prst="rect">
            <a:avLst/>
          </a:prstGeom>
        </p:spPr>
      </p:pic>
      <p:pic>
        <p:nvPicPr>
          <p:cNvPr id="38" name="Рисунок 37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418" r="30749"/>
          <a:stretch>
            <a:fillRect/>
          </a:stretch>
        </p:blipFill>
        <p:spPr>
          <a:xfrm>
            <a:off x="27841" y="395248"/>
            <a:ext cx="2665223" cy="6690978"/>
          </a:xfrm>
          <a:prstGeom prst="rect">
            <a:avLst/>
          </a:prstGeom>
        </p:spPr>
      </p:pic>
      <p:pic>
        <p:nvPicPr>
          <p:cNvPr id="36" name="Рисунок 35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46" t="2437" r="12954"/>
          <a:stretch>
            <a:fillRect/>
          </a:stretch>
        </p:blipFill>
        <p:spPr>
          <a:xfrm>
            <a:off x="1626673" y="3457278"/>
            <a:ext cx="1185316" cy="1501842"/>
          </a:xfrm>
          <a:prstGeom prst="rect">
            <a:avLst/>
          </a:prstGeom>
        </p:spPr>
      </p:pic>
      <p:pic>
        <p:nvPicPr>
          <p:cNvPr id="28" name="Рисунок 27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65" t="-112" r="9523" b="5491"/>
          <a:stretch>
            <a:fillRect/>
          </a:stretch>
        </p:blipFill>
        <p:spPr>
          <a:xfrm>
            <a:off x="4952676" y="2732580"/>
            <a:ext cx="733290" cy="820988"/>
          </a:xfrm>
          <a:prstGeom prst="rect">
            <a:avLst/>
          </a:prstGeom>
        </p:spPr>
      </p:pic>
      <p:sp>
        <p:nvSpPr>
          <p:cNvPr id="2" name="Блок-схема: вузол 1"/>
          <p:cNvSpPr/>
          <p:nvPr/>
        </p:nvSpPr>
        <p:spPr>
          <a:xfrm>
            <a:off x="4149052" y="842103"/>
            <a:ext cx="1452893" cy="1528273"/>
          </a:xfrm>
          <a:prstGeom prst="flowChartConnector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uk-UA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uk-UA" dirty="0"/>
          </a:p>
        </p:txBody>
      </p:sp>
      <p:sp>
        <p:nvSpPr>
          <p:cNvPr id="4" name="Блок-схема: вузол 3"/>
          <p:cNvSpPr/>
          <p:nvPr/>
        </p:nvSpPr>
        <p:spPr>
          <a:xfrm>
            <a:off x="4100394" y="919574"/>
            <a:ext cx="1523627" cy="1518339"/>
          </a:xfrm>
          <a:prstGeom prst="flowChartConnector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uk-UA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uk-UA"/>
          </a:p>
        </p:txBody>
      </p:sp>
      <p:sp>
        <p:nvSpPr>
          <p:cNvPr id="6" name="Блок-схема: вузол 5"/>
          <p:cNvSpPr/>
          <p:nvPr/>
        </p:nvSpPr>
        <p:spPr>
          <a:xfrm>
            <a:off x="4146068" y="875750"/>
            <a:ext cx="1452893" cy="1518339"/>
          </a:xfrm>
          <a:prstGeom prst="flowChartConnector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uk-UA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uk-UA"/>
          </a:p>
        </p:txBody>
      </p:sp>
      <p:sp>
        <p:nvSpPr>
          <p:cNvPr id="7" name="Блок-схема: вузол 6"/>
          <p:cNvSpPr/>
          <p:nvPr/>
        </p:nvSpPr>
        <p:spPr>
          <a:xfrm>
            <a:off x="4128709" y="867313"/>
            <a:ext cx="1522114" cy="1587802"/>
          </a:xfrm>
          <a:prstGeom prst="flowChartConnector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uk-UA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uk-UA"/>
          </a:p>
        </p:txBody>
      </p:sp>
      <p:pic>
        <p:nvPicPr>
          <p:cNvPr id="17" name="Рисунок 16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13" r="15213"/>
          <a:stretch>
            <a:fillRect/>
          </a:stretch>
        </p:blipFill>
        <p:spPr>
          <a:xfrm>
            <a:off x="4299791" y="1096384"/>
            <a:ext cx="1151532" cy="1086173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362488" flipH="1">
            <a:off x="3010629" y="3285642"/>
            <a:ext cx="600096" cy="731825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90" b="790"/>
          <a:stretch>
            <a:fillRect/>
          </a:stretch>
        </p:blipFill>
        <p:spPr>
          <a:xfrm rot="19978939">
            <a:off x="4372614" y="2775320"/>
            <a:ext cx="676145" cy="694501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025" r="8016" b="9821"/>
          <a:stretch>
            <a:fillRect/>
          </a:stretch>
        </p:blipFill>
        <p:spPr>
          <a:xfrm rot="600912">
            <a:off x="3292372" y="3255066"/>
            <a:ext cx="1044451" cy="954370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09" b="2716"/>
          <a:stretch>
            <a:fillRect/>
          </a:stretch>
        </p:blipFill>
        <p:spPr>
          <a:xfrm>
            <a:off x="4265100" y="1057464"/>
            <a:ext cx="1249332" cy="1312912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 rotWithShape="1"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941" t="15426" r="16562" b="21251"/>
          <a:stretch>
            <a:fillRect/>
          </a:stretch>
        </p:blipFill>
        <p:spPr>
          <a:xfrm flipH="1">
            <a:off x="4145304" y="842103"/>
            <a:ext cx="1604906" cy="1528273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 rotWithShape="1"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35" r="3082"/>
          <a:stretch>
            <a:fillRect/>
          </a:stretch>
        </p:blipFill>
        <p:spPr>
          <a:xfrm>
            <a:off x="4283431" y="973429"/>
            <a:ext cx="1151533" cy="1312912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885701" y="987261"/>
            <a:ext cx="3870648" cy="3563117"/>
          </a:xfrm>
          <a:prstGeom prst="rect">
            <a:avLst/>
          </a:prstGeom>
        </p:spPr>
      </p:pic>
      <p:pic>
        <p:nvPicPr>
          <p:cNvPr id="5" name="Picture 4" descr="Без назви-1"/>
          <p:cNvPicPr>
            <a:picLocks noChangeAspect="1"/>
          </p:cNvPicPr>
          <p:nvPr>
            <p:custDataLst>
              <p:tags r:id="rId17"/>
            </p:custDataLst>
          </p:nvPr>
        </p:nvPicPr>
        <p:blipFill>
          <a:blip r:embed="rId18"/>
          <a:srcRect t="-2462" b="2462"/>
          <a:stretch>
            <a:fillRect/>
          </a:stretch>
        </p:blipFill>
        <p:spPr>
          <a:xfrm>
            <a:off x="9361805" y="3281045"/>
            <a:ext cx="2830195" cy="283019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5" dur="2000" fill="hold"/>
                                        <p:tgtEl>
                                          <p:spTgt spid="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875E-6 -4.07407E-6 L -0.27943 -0.06388 " pathEditMode="relative" rAng="0" ptsTypes="AA">
                                      <p:cBhvr>
                                        <p:cTn id="35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971" y="-31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000"/>
                            </p:stCondLst>
                            <p:childTnLst>
                              <p:par>
                                <p:cTn id="37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3" dur="2000" fill="hold"/>
                                        <p:tgtEl>
                                          <p:spTgt spid="2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000"/>
                            </p:stCondLst>
                            <p:childTnLst>
                              <p:par>
                                <p:cTn id="45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2000"/>
                            </p:stCondLst>
                            <p:childTnLst>
                              <p:par>
                                <p:cTn id="4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25E-7 -2.96296E-6 L -0.11693 0.1176 " pathEditMode="relative" rAng="0" ptsTypes="AA">
                                      <p:cBhvr>
                                        <p:cTn id="63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846" y="588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2000"/>
                            </p:stCondLst>
                            <p:childTnLst>
                              <p:par>
                                <p:cTn id="65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71" dur="2000" fill="hold"/>
                                        <p:tgtEl>
                                          <p:spTgt spid="2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2000"/>
                            </p:stCondLst>
                            <p:childTnLst>
                              <p:par>
                                <p:cTn id="73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2000"/>
                            </p:stCondLst>
                            <p:childTnLst>
                              <p:par>
                                <p:cTn id="7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375E-6 2.59259E-6 L 0.29415 0.07014 " pathEditMode="relative" rAng="0" ptsTypes="AA">
                                      <p:cBhvr>
                                        <p:cTn id="91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701" y="349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2000"/>
                            </p:stCondLst>
                            <p:childTnLst>
                              <p:par>
                                <p:cTn id="93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95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6" fill="hold">
                      <p:stCondLst>
                        <p:cond delay="0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9" dur="2000" fill="hold"/>
                                        <p:tgtEl>
                                          <p:spTgt spid="2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2000"/>
                            </p:stCondLst>
                            <p:childTnLst>
                              <p:par>
                                <p:cTn id="101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2000"/>
                            </p:stCondLst>
                            <p:childTnLst>
                              <p:par>
                                <p:cTn id="10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875E-6 -1.85185E-6 L 0.24922 0.00023 " pathEditMode="relative" rAng="0" ptsTypes="AA">
                                      <p:cBhvr>
                                        <p:cTn id="119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461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2000"/>
                            </p:stCondLst>
                            <p:childTnLst>
                              <p:par>
                                <p:cTn id="121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4" grpId="0" animBg="1"/>
      <p:bldP spid="4" grpId="1" animBg="1"/>
      <p:bldP spid="6" grpId="0" animBg="1"/>
      <p:bldP spid="6" grpId="1" animBg="1"/>
      <p:bldP spid="7" grpId="0" animBg="1"/>
      <p:bldP spid="7" grpId="1" animBg="1"/>
    </p:bldLst>
  </p:timing>
</p:sld>
</file>

<file path=ppt/tags/tag1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Presentation</Application>
  <PresentationFormat>Широкий екран</PresentationFormat>
  <Paragraphs>0</Paragraphs>
  <Slides>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9" baseType="lpstr">
      <vt:lpstr>Arial</vt:lpstr>
      <vt:lpstr>SimSun</vt:lpstr>
      <vt:lpstr>Wingdings</vt:lpstr>
      <vt:lpstr>Calibri</vt:lpstr>
      <vt:lpstr>Microsoft YaHei</vt:lpstr>
      <vt:lpstr>Arial Unicode MS</vt:lpstr>
      <vt:lpstr>Calibri Light</vt:lpstr>
      <vt:lpstr>Тема Office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user</dc:creator>
  <cp:lastModifiedBy>yanag</cp:lastModifiedBy>
  <cp:revision>24</cp:revision>
  <dcterms:created xsi:type="dcterms:W3CDTF">2024-04-13T10:22:00Z</dcterms:created>
  <dcterms:modified xsi:type="dcterms:W3CDTF">2024-07-12T06:23:51Z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F6B6BD6DB36749878BDF47F2D72125AA_12</vt:lpwstr>
  </property>
  <property fmtid="{D5CDD505-2E9C-101B-9397-08002B2CF9AE}" pid="3" name="KSOProductBuildVer">
    <vt:lpwstr>1033-12.2.0.17153</vt:lpwstr>
  </property>
</Properties>
</file>