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C9B7B-FAF1-4407-915C-F5EBCF61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A45FA-DD56-4A82-AF8A-7445C947C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0B769-BBA3-4661-9611-A6590DE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33CA8-0288-489F-89C3-080BBE3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696A8-3B34-463E-BADA-A065733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416A-AEED-48B4-A8BB-9896C8B9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0C747D-709E-48D0-9951-AE99C2AD1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2B7DE-0791-4EE3-942C-9EDFD34E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89A9-C0FA-47A8-8E46-D4049F7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13A1D-085D-440E-AD53-53C7D29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40B3-4624-462C-A80A-AEB301625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62861-CF14-49B0-98A3-DBE31F76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197B6-6B6C-44A6-8FC2-FEDA4DD6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7D93A-023A-420D-B728-1EC1D3FA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663EB-951A-4C73-A4CA-6D2378BD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8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8F4FA-90B1-4FFB-BC8F-89EAE7B1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EE955-A076-45A9-9C74-E4F07D94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70831-A846-4D2D-A7C6-264B9DF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8B761-B903-43E6-AB8F-3D32206A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2B65-B66B-4D4C-B306-6D29FCC0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6FA60-329D-4EB0-85CF-681C0AA3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C3769-E2DB-4E94-8E7F-479CCC49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492F7-8083-4A1A-96D2-FB6D342C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43287-3EDE-4814-A8F1-BFE420EC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C66AB-4F8E-4D03-820B-A9D41BCF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17C35-97A8-4A72-937B-9779032B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6D48E-8C81-411A-A0B7-1D8D0C6D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7558D-9E51-458A-A39C-19E0EBBD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B0F04-781A-4021-B684-350DC06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4FCF7-50D2-4225-9BAB-8458482A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FEE32F-7717-47F8-AB4B-940B93F5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E4A7-89B5-4B36-8D58-FA79036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069E5-5129-4AA7-BD46-E7A4481F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EE72C-6A06-407F-868F-06637260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CA52E-8D82-42E6-819C-CBFB918BD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0E43D-C08F-4E52-97DF-7A957296B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B171F3-9285-4D1B-AAF4-382F0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9AE21B-FFF0-4F5E-A22A-F485DD6E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90CD75-E91E-446C-9BC2-8F9BBC59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57F2-8399-4EB8-8D56-BF2E89DE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06D811-C9E7-44A8-839F-DA5B7E4B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4E5D3-2D2E-48DA-8A2E-2F840594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FF7734-A548-4BC2-AF7D-1FAEABE4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3B912-7D21-48E6-8B58-F38A3626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92F0AF-CD1E-4034-8AA5-6C8E4F44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F9A99-948D-4131-9CB9-18E14431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A29F7-CD83-4EA8-8CA9-E1AB6600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A9B1B-C16F-4387-BD15-C3AE4000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8764A-655E-40B3-BCEF-E83F2768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8890-3B90-4B33-8B44-57B99903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C63EB7-865D-4E34-B749-50EC952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3A1F5-06BC-4F95-8BDB-F3C1501B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41297-6F45-4C3D-803D-D96EA16B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AF7843-DFEE-432C-812D-E279BE521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881DF5-7DF7-42D6-BC40-3430934B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91511-2C3C-48E1-A208-F0DA4933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51594-5237-4E2A-8468-5190AEF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9F87F-AB69-46CB-9443-CB5BD224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CB03-DDF5-4D03-A769-78314FF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ED035-906D-427B-98CB-7B9017B8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53273-2314-46E3-B67B-89286FE4D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0662-3CAA-494E-B07F-6C08725843B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6F8C2-EEC4-4347-8F08-00E2E7E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7091-925B-4342-AE37-0126D5CF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E940-C6D9-4785-8752-B5E748D9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0" y="2847306"/>
            <a:ext cx="3531088" cy="3531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217420" y="1145632"/>
            <a:ext cx="6496050" cy="4219575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643" y="1197766"/>
            <a:ext cx="1499357" cy="14993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201" y="2697123"/>
            <a:ext cx="1348460" cy="13484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2958" y="4057185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86461">
            <a:off x="9110800" y="1281187"/>
            <a:ext cx="1212636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2256">
            <a:off x="4943576" y="404538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510" y="2612848"/>
            <a:ext cx="1348460" cy="13484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75" y="2847306"/>
            <a:ext cx="1210218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71201" y="4045583"/>
            <a:ext cx="1266304" cy="1266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580226">
            <a:off x="6684252" y="960448"/>
            <a:ext cx="1925716" cy="20738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984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7009" y="1031062"/>
            <a:ext cx="1348460" cy="13484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91962">
            <a:off x="1717026" y="778084"/>
            <a:ext cx="1762841" cy="18984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4567" y="1044795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905" y="103106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320" y="1061865"/>
            <a:ext cx="1162394" cy="11623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86461">
            <a:off x="2040195" y="1071087"/>
            <a:ext cx="1212636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2256">
            <a:off x="2158538" y="107094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218868" y="1079126"/>
            <a:ext cx="1152000" cy="1152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1079" y="5513887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6237" y="953134"/>
            <a:ext cx="1294381" cy="1324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8CE3E3-0063-4970-8E25-8ACF4DBF4415}"/>
</file>

<file path=customXml/itemProps2.xml><?xml version="1.0" encoding="utf-8"?>
<ds:datastoreItem xmlns:ds="http://schemas.openxmlformats.org/officeDocument/2006/customXml" ds:itemID="{6A8DB2EE-7711-4B68-B7BC-642D5CCC3074}"/>
</file>

<file path=customXml/itemProps3.xml><?xml version="1.0" encoding="utf-8"?>
<ds:datastoreItem xmlns:ds="http://schemas.openxmlformats.org/officeDocument/2006/customXml" ds:itemID="{AAD2D0CF-098B-43C7-9E7D-53B3907F5777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</cp:revision>
  <dcterms:created xsi:type="dcterms:W3CDTF">2024-11-15T13:06:41Z</dcterms:created>
  <dcterms:modified xsi:type="dcterms:W3CDTF">2025-07-11T13:39:17Z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