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8" autoAdjust="0"/>
    <p:restoredTop sz="94965" autoAdjust="0"/>
  </p:normalViewPr>
  <p:slideViewPr>
    <p:cSldViewPr snapToGrid="0">
      <p:cViewPr>
        <p:scale>
          <a:sx n="66" d="100"/>
          <a:sy n="66" d="100"/>
        </p:scale>
        <p:origin x="170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47E9-0DF1-4A98-B4CD-C2DC155B6D5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9A2-4A37-492A-883A-252D89F1D2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openxmlformats.org/officeDocument/2006/relationships/image" Target="../media/image17.png"/><Relationship Id="rId39" Type="http://schemas.microsoft.com/office/2007/relationships/hdphoto" Target="../media/hdphoto16.wdp"/><Relationship Id="rId21" Type="http://schemas.microsoft.com/office/2007/relationships/hdphoto" Target="../media/hdphoto8.wdp"/><Relationship Id="rId34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microsoft.com/office/2007/relationships/hdphoto" Target="../media/hdphoto10.wdp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microsoft.com/office/2007/relationships/hdphoto" Target="../media/hdphoto6.wdp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32" Type="http://schemas.microsoft.com/office/2007/relationships/hdphoto" Target="../media/hdphoto13.wdp"/><Relationship Id="rId37" Type="http://schemas.microsoft.com/office/2007/relationships/hdphoto" Target="../media/hdphoto15.wdp"/><Relationship Id="rId40" Type="http://schemas.openxmlformats.org/officeDocument/2006/relationships/image" Target="../media/image25.png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23" Type="http://schemas.microsoft.com/office/2007/relationships/hdphoto" Target="../media/hdphoto9.wdp"/><Relationship Id="rId28" Type="http://schemas.openxmlformats.org/officeDocument/2006/relationships/image" Target="../media/image18.png"/><Relationship Id="rId36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31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5.wdp"/><Relationship Id="rId22" Type="http://schemas.openxmlformats.org/officeDocument/2006/relationships/image" Target="../media/image15.png"/><Relationship Id="rId27" Type="http://schemas.microsoft.com/office/2007/relationships/hdphoto" Target="../media/hdphoto11.wdp"/><Relationship Id="rId30" Type="http://schemas.microsoft.com/office/2007/relationships/hdphoto" Target="../media/hdphoto12.wdp"/><Relationship Id="rId35" Type="http://schemas.microsoft.com/office/2007/relationships/hdphoto" Target="../media/hdphoto14.wdp"/><Relationship Id="rId8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>
          <a:xfrm>
            <a:off x="319717" y="670608"/>
            <a:ext cx="8641404" cy="3878016"/>
          </a:xfrm>
          <a:prstGeom prst="roundRect">
            <a:avLst/>
          </a:prstGeom>
          <a:solidFill>
            <a:schemeClr val="bg1">
              <a:alpha val="49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784426" y="169209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98375" l="10000" r="90000">
                        <a14:foregroundMark x1="55111" y1="68000" x2="55111" y2="82625"/>
                        <a14:foregroundMark x1="29111" y1="94750" x2="22667" y2="94750"/>
                        <a14:foregroundMark x1="62778" y1="7625" x2="62778" y2="4310"/>
                        <a14:foregroundMark x1="52667" y1="98375" x2="52667" y2="98375"/>
                        <a14:foregroundMark x1="35778" y1="3500" x2="35778" y2="3500"/>
                        <a14:foregroundMark x1="52778" y1="875" x2="52778" y2="875"/>
                        <a14:foregroundMark x1="65222" y1="1875" x2="65222" y2="1875"/>
                        <a14:foregroundMark x1="72778" y1="5500" x2="72778" y2="5500"/>
                        <a14:backgroundMark x1="63333" y1="2250" x2="61333" y2="2125"/>
                        <a14:backgroundMark x1="73778" y1="97500" x2="71556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339" y="1526053"/>
            <a:ext cx="2438016" cy="21671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-6217" r="6898" b="-9057"/>
          <a:stretch>
            <a:fillRect/>
          </a:stretch>
        </p:blipFill>
        <p:spPr>
          <a:xfrm>
            <a:off x="4658885" y="1446354"/>
            <a:ext cx="1856768" cy="24856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438" r="10779" b="4157"/>
          <a:stretch>
            <a:fillRect/>
          </a:stretch>
        </p:blipFill>
        <p:spPr>
          <a:xfrm flipH="1">
            <a:off x="6311827" y="1207577"/>
            <a:ext cx="2392471" cy="28040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3105" y="4011655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мішку сидить мишка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10412" r="11063"/>
          <a:stretch>
            <a:fillRect/>
          </a:stretch>
        </p:blipFill>
        <p:spPr>
          <a:xfrm>
            <a:off x="8627120" y="1988222"/>
            <a:ext cx="3493606" cy="4449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556" y="4899000"/>
            <a:ext cx="1245192" cy="1207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37167" l="4717" r="45991">
                        <a14:foregroundMark x1="4717" y1="15667" x2="4717" y2="15667"/>
                        <a14:foregroundMark x1="35142" y1="37333" x2="35142" y2="37333"/>
                        <a14:foregroundMark x1="45991" y1="13667" x2="45991" y2="13667"/>
                        <a14:foregroundMark x1="22170" y1="11000" x2="22170" y2="11000"/>
                      </a14:backgroundRemoval>
                    </a14:imgEffect>
                  </a14:imgLayer>
                </a14:imgProps>
              </a:ext>
            </a:extLst>
          </a:blip>
          <a:srcRect t="7556" r="50000" b="60667"/>
          <a:stretch>
            <a:fillRect/>
          </a:stretch>
        </p:blipFill>
        <p:spPr>
          <a:xfrm>
            <a:off x="376542" y="1730934"/>
            <a:ext cx="1888060" cy="169806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667" b="91111" l="15833" r="83889">
                        <a14:foregroundMark x1="45556" y1="13333" x2="38611" y2="12778"/>
                        <a14:foregroundMark x1="24444" y1="91111" x2="24444" y2="91111"/>
                        <a14:foregroundMark x1="78611" y1="91111" x2="78611" y2="91111"/>
                        <a14:foregroundMark x1="82778" y1="25278" x2="82778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1" t="2180" r="7417" b="-4"/>
          <a:stretch>
            <a:fillRect/>
          </a:stretch>
        </p:blipFill>
        <p:spPr>
          <a:xfrm>
            <a:off x="2254190" y="1031185"/>
            <a:ext cx="2089295" cy="2982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4424264" y="1029012"/>
            <a:ext cx="2161405" cy="29826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325" b="86988" l="24279" r="74760">
                        <a14:foregroundMark x1="52163" y1="14940" x2="48317" y2="14217"/>
                        <a14:foregroundMark x1="59615" y1="86988" x2="59615" y2="86988"/>
                        <a14:foregroundMark x1="62260" y1="47711" x2="62260" y2="47711"/>
                        <a14:foregroundMark x1="62500" y1="45060" x2="62500" y2="45060"/>
                        <a14:foregroundMark x1="24519" y1="63373" x2="24519" y2="63373"/>
                        <a14:foregroundMark x1="74760" y1="63855" x2="74760" y2="63855"/>
                        <a14:foregroundMark x1="33654" y1="50843" x2="33654" y2="50843"/>
                        <a14:foregroundMark x1="33894" y1="53976" x2="33894" y2="53976"/>
                        <a14:foregroundMark x1="33413" y1="49398" x2="33413" y2="49398"/>
                        <a14:foregroundMark x1="33654" y1="52530" x2="33654" y2="52530"/>
                        <a14:foregroundMark x1="55529" y1="12530" x2="55529" y2="12530"/>
                        <a14:foregroundMark x1="58894" y1="11325" x2="58894" y2="11325"/>
                        <a14:foregroundMark x1="32933" y1="73253" x2="32933" y2="73253"/>
                        <a14:foregroundMark x1="32933" y1="70843" x2="32933" y2="70843"/>
                        <a14:backgroundMark x1="55769" y1="11807" x2="55769" y2="11807"/>
                        <a14:backgroundMark x1="35096" y1="50120" x2="35096" y2="50120"/>
                        <a14:backgroundMark x1="35817" y1="49639" x2="35817" y2="49639"/>
                        <a14:backgroundMark x1="34375" y1="49880" x2="34375" y2="49880"/>
                        <a14:backgroundMark x1="34856" y1="49639" x2="34375" y2="49880"/>
                      </a14:backgroundRemoval>
                    </a14:imgEffect>
                  </a14:imgLayer>
                </a14:imgProps>
              </a:ext>
            </a:extLst>
          </a:blip>
          <a:srcRect l="20146" t="7741" r="19805" b="7507"/>
          <a:stretch>
            <a:fillRect/>
          </a:stretch>
        </p:blipFill>
        <p:spPr>
          <a:xfrm flipH="1">
            <a:off x="6435831" y="1075659"/>
            <a:ext cx="2161405" cy="30431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4853" y="4008236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шафі висить шуба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5814" r="91512">
                        <a14:foregroundMark x1="5930" y1="43837" x2="5930" y2="43837"/>
                        <a14:foregroundMark x1="91512" y1="36977" x2="91512" y2="36977"/>
                        <a14:foregroundMark x1="76163" y1="86860" x2="76163" y2="86860"/>
                        <a14:foregroundMark x1="25698" y1="86512" x2="25698" y2="8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087" y="5455404"/>
            <a:ext cx="1402596" cy="1402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4681"/>
          <a:stretch>
            <a:fillRect/>
          </a:stretch>
        </p:blipFill>
        <p:spPr>
          <a:xfrm flipV="1">
            <a:off x="4476087" y="1800278"/>
            <a:ext cx="1102204" cy="168815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029" y="1823092"/>
            <a:ext cx="2970260" cy="1549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2195787" y="1893860"/>
            <a:ext cx="2056296" cy="13966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992" b="95168" l="8889" r="96667">
                        <a14:foregroundMark x1="43333" y1="49160" x2="22778" y2="33193"/>
                        <a14:foregroundMark x1="31111" y1="31723" x2="36667" y2="44118"/>
                        <a14:foregroundMark x1="41944" y1="44538" x2="41944" y2="44538"/>
                        <a14:foregroundMark x1="41944" y1="44538" x2="42500" y2="35924"/>
                        <a14:foregroundMark x1="42500" y1="34034" x2="75000" y2="38655"/>
                        <a14:foregroundMark x1="75556" y1="36345" x2="75556" y2="28992"/>
                        <a14:foregroundMark x1="73333" y1="29622" x2="65556" y2="49580"/>
                        <a14:foregroundMark x1="65556" y1="39916" x2="70833" y2="28992"/>
                        <a14:foregroundMark x1="73889" y1="33613" x2="75556" y2="42647"/>
                        <a14:foregroundMark x1="75556" y1="40966" x2="68333" y2="38655"/>
                        <a14:foregroundMark x1="84167" y1="13235" x2="89444" y2="9454"/>
                        <a14:foregroundMark x1="92500" y1="9034" x2="96667" y2="21008"/>
                        <a14:foregroundMark x1="89444" y1="3992" x2="89444" y2="3992"/>
                        <a14:foregroundMark x1="49167" y1="86765" x2="29444" y2="94958"/>
                        <a14:foregroundMark x1="58889" y1="91387" x2="67778" y2="95378"/>
                        <a14:foregroundMark x1="74444" y1="95378" x2="78611" y2="94118"/>
                        <a14:foregroundMark x1="81111" y1="90966" x2="60556" y2="85924"/>
                        <a14:foregroundMark x1="49722" y1="88235" x2="48611" y2="90546"/>
                        <a14:foregroundMark x1="46111" y1="93277" x2="29444" y2="88655"/>
                        <a14:foregroundMark x1="26944" y1="87185" x2="26944" y2="87185"/>
                        <a14:foregroundMark x1="14444" y1="83613" x2="8889" y2="72689"/>
                        <a14:foregroundMark x1="57222" y1="6933" x2="57222" y2="6933"/>
                        <a14:backgroundMark x1="60000" y1="7353" x2="60000" y2="7143"/>
                        <a14:backgroundMark x1="59167" y1="6092" x2="60556" y2="6723"/>
                        <a14:backgroundMark x1="57222" y1="6092" x2="58056" y2="5882"/>
                        <a14:backgroundMark x1="59167" y1="6723" x2="58333" y2="6933"/>
                        <a14:backgroundMark x1="55833" y1="6933" x2="52778" y2="5882"/>
                        <a14:backgroundMark x1="53611" y1="5462" x2="52778" y2="5462"/>
                        <a14:backgroundMark x1="52847" y1="6933" x2="52222" y2="7143"/>
                        <a14:backgroundMark x1="54722" y1="6303" x2="52847" y2="6933"/>
                        <a14:backgroundMark x1="56667" y1="5882" x2="57500" y2="6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623"/>
          <a:stretch>
            <a:fillRect/>
          </a:stretch>
        </p:blipFill>
        <p:spPr>
          <a:xfrm>
            <a:off x="466692" y="1416369"/>
            <a:ext cx="1582120" cy="21943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54525" y="4006450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Кішка лежить під машиною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04" b="89936" l="9744" r="89936">
                        <a14:foregroundMark x1="9744" y1="40415" x2="9744" y2="40415"/>
                        <a14:foregroundMark x1="49042" y1="9904" x2="49042" y2="9904"/>
                        <a14:backgroundMark x1="49840" y1="79233" x2="48403" y2="75399"/>
                        <a14:backgroundMark x1="48243" y1="75240" x2="48243" y2="75240"/>
                        <a14:backgroundMark x1="43770" y1="82268" x2="39776" y2="83387"/>
                        <a14:backgroundMark x1="39297" y1="83706" x2="39297" y2="83706"/>
                        <a14:backgroundMark x1="34505" y1="85783" x2="34505" y2="85783"/>
                        <a14:backgroundMark x1="30671" y1="86262" x2="30671" y2="86262"/>
                        <a14:backgroundMark x1="27316" y1="86422" x2="27316" y2="86422"/>
                        <a14:backgroundMark x1="28275" y1="86422" x2="28275" y2="86422"/>
                        <a14:backgroundMark x1="23962" y1="86422" x2="23962" y2="864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2871">
            <a:off x="1528459" y="5314889"/>
            <a:ext cx="1451462" cy="1451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6007"/>
          <a:stretch>
            <a:fillRect/>
          </a:stretch>
        </p:blipFill>
        <p:spPr>
          <a:xfrm rot="10800000" flipV="1">
            <a:off x="7190208" y="1616936"/>
            <a:ext cx="1687971" cy="2039331"/>
          </a:xfrm>
          <a:prstGeom prst="rect">
            <a:avLst/>
          </a:prstGeom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270" y="1976832"/>
            <a:ext cx="2890450" cy="15077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4888031" y="1873736"/>
            <a:ext cx="2180953" cy="14813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-2239"/>
          <a:stretch>
            <a:fillRect/>
          </a:stretch>
        </p:blipFill>
        <p:spPr>
          <a:xfrm>
            <a:off x="366155" y="1991543"/>
            <a:ext cx="1606275" cy="1493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71129" y="3992257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машині лежить шапка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4200" b="95000" l="3000" r="95333">
                        <a14:foregroundMark x1="3222" y1="34200" x2="3222" y2="34200"/>
                        <a14:foregroundMark x1="50222" y1="52900" x2="50778" y2="58000"/>
                        <a14:foregroundMark x1="59111" y1="4200" x2="59111" y2="4200"/>
                        <a14:foregroundMark x1="38778" y1="34200" x2="45556" y2="28500"/>
                        <a14:foregroundMark x1="50778" y1="26900" x2="54889" y2="38600"/>
                        <a14:foregroundMark x1="95444" y1="33700" x2="95444" y2="33700"/>
                        <a14:foregroundMark x1="30556" y1="94300" x2="31556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05" y="4745913"/>
            <a:ext cx="1240558" cy="13783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4423988" y="148080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735" b="89458" l="7029" r="89457">
                        <a14:foregroundMark x1="89457" y1="75301" x2="89457" y2="75301"/>
                        <a14:foregroundMark x1="7029" y1="74096" x2="7029" y2="74096"/>
                        <a14:foregroundMark x1="44569" y1="8735" x2="44569" y2="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" r="8949"/>
          <a:stretch>
            <a:fillRect/>
          </a:stretch>
        </p:blipFill>
        <p:spPr>
          <a:xfrm flipH="1">
            <a:off x="5728600" y="1422822"/>
            <a:ext cx="2910612" cy="18001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2396673" y="963084"/>
            <a:ext cx="2161405" cy="29826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46817" y="3994024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Штани висять на вішалці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589" b="99206" l="2889" r="97667">
                        <a14:foregroundMark x1="6000" y1="63059" x2="2889" y2="63059"/>
                        <a14:foregroundMark x1="43667" y1="45879" x2="42778" y2="35948"/>
                        <a14:foregroundMark x1="54667" y1="39027" x2="58222" y2="46077"/>
                        <a14:foregroundMark x1="67444" y1="2979" x2="69000" y2="1688"/>
                        <a14:foregroundMark x1="97000" y1="24230" x2="97667" y2="22642"/>
                        <a14:foregroundMark x1="76778" y1="96624" x2="76778" y2="96624"/>
                        <a14:foregroundMark x1="27778" y1="99206" x2="27778" y2="9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598" y="4721783"/>
            <a:ext cx="1218415" cy="126150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C2A60AA-79B3-2E03-C5ED-CB36B9B34EA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6" y="1155188"/>
            <a:ext cx="2025677" cy="252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16" grpId="1"/>
      <p:bldP spid="19" grpId="0"/>
      <p:bldP spid="19" grpId="1"/>
      <p:bldP spid="24" grpId="0"/>
      <p:bldP spid="24" grpId="1"/>
      <p:bldP spid="29" grpId="0"/>
      <p:bldP spid="29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763543-8F32-45D2-A7A3-6C91A6FF0AD3}"/>
</file>

<file path=customXml/itemProps2.xml><?xml version="1.0" encoding="utf-8"?>
<ds:datastoreItem xmlns:ds="http://schemas.openxmlformats.org/officeDocument/2006/customXml" ds:itemID="{A8EFF9D6-1B56-4099-B4FA-8D8F95B8B51E}"/>
</file>

<file path=customXml/itemProps3.xml><?xml version="1.0" encoding="utf-8"?>
<ds:datastoreItem xmlns:ds="http://schemas.openxmlformats.org/officeDocument/2006/customXml" ds:itemID="{3DDA7001-E426-4B13-9FB4-AA580394DE44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35</cp:revision>
  <dcterms:created xsi:type="dcterms:W3CDTF">2023-07-01T09:33:00Z</dcterms:created>
  <dcterms:modified xsi:type="dcterms:W3CDTF">2024-12-03T11:21:45Z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46852D4CFF524C6CB934BBC193495E1B_12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