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FC8D9-E704-0999-96D1-09CCB11DB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