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2" y="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438E-E2D8-4865-8EC7-EEAE17356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0B22-8134-45F4-89AC-2E479512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6019-6FC8-4E5B-8F76-10EE30CE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D8529-8E5F-4274-B6B4-1C942174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0C696-4CA2-4119-8557-59096CF4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33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610F-5ACA-4341-879E-21B9495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36ADF-CDF9-49AD-BCB6-13A0FA9B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027B5-52A9-4E10-98A4-313945E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6E8AB-DEA0-449D-90D0-617E794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1CBF8-4484-4B24-8A49-9C33067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28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97799-9100-4F55-9221-32F22F04E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9E88D-2386-497A-9085-E799537C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BAE81-C25B-4850-9529-4BB9D788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F47B-F551-45E5-8F16-FEA68844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98772-D753-415A-B03E-C761C3B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87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F4A9-A5CF-40B1-B848-B568F973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12BD2-EF3B-4A82-A284-643A1F396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E02DB-4405-4645-BCC0-051CA2E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14A57-E7A1-41FB-8242-EECE0240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F02-3786-45C4-92C5-C3276FC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7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DF16C-613E-49DD-9FA5-84EE9B4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6CB5F-3AC9-492A-8762-0BF00A2A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66CB2-E93F-46DB-A557-AFE3BC98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4CCF5-5F98-4749-A558-6D2B9488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5B5E1-3D00-4678-94AE-D367B45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68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6B1AC-BF8A-4CCE-9637-DD760CC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4B17C-601A-449B-919D-36B9F7D7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A94239-1114-496A-BBF7-5AFE9C2A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5CB5E-4BB6-406A-B55A-8788ADF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C09AC-DA90-420F-A7DD-D2C820B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7E1D00-2E85-4867-B2E4-36094FB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32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9CED-A6C2-4FC0-BFD7-FCA0A498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7A337-DA4F-4C57-BDFC-1B0D0270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7DF43-B071-424B-BC8E-C780CC56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80196-2D2A-4FFB-A1DA-631582EE8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E65B9-97D6-40D1-92C5-EE566763E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520DBF-FE14-4F58-B500-F455A8C7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EEA45-D65A-48EA-8A56-91ADBE2E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7732C-88E9-43A1-B54A-F8B078D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66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6585-A4FC-4515-88F4-CD9D5F94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26765B-71B2-48DE-9420-EA1A50AD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0E246-FCF3-4704-89B0-44E5F641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2D35-16E7-4511-B007-767CE9DA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43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BB8AC0-3F63-4CEE-B96E-3E912EB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21519-04D6-4DE1-ADC8-8C2D87F4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73B84-B28A-4590-A607-3725FC29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48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B8D62-DAC1-462F-94B9-90CEE2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68E9-A529-4751-93E0-5F0CC1FD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86110D-6A28-49D8-A6ED-7CCED97C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D57BF-1CC7-47C7-AEA6-9D371C8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C223FA-BF14-4234-812A-302739E7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35C3A-BACE-463D-B674-6C85D37E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9935-FD29-4CCF-8BD4-7652F0C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7E6959-326F-4FA9-9C7F-C9E7B43C2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53C9E-494D-448A-95BB-A051A459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184E2-E6F0-47AF-9452-244EB3F0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7D4A-3703-4B68-975C-F56AF9A3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BEBA-94BC-4FCB-A42F-5AC7C135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37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FAB0-130F-42BC-BAF4-79663FE4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C3DCF-0A9B-419D-B63F-B1BCCAFA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CE265-8036-4DF5-B569-C82E3CF6A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2026A-6366-473E-937C-61DF7B5A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112EF-E8C3-438C-B331-D7E262F4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3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2B35D-0037-4018-959A-42F986C2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"/>
            <a:ext cx="12192000" cy="7020232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3F386E8-AE92-40D2-AD45-A2FB441082A9}"/>
              </a:ext>
            </a:extLst>
          </p:cNvPr>
          <p:cNvSpPr/>
          <p:nvPr/>
        </p:nvSpPr>
        <p:spPr>
          <a:xfrm>
            <a:off x="4408205" y="388943"/>
            <a:ext cx="4544012" cy="18687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64C37043-BB2B-4D7C-A4EB-9789ADDAF8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1664E0-9A4D-4E65-8210-A95F8A202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98" y="2776691"/>
            <a:ext cx="3658513" cy="36585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F19660-90BA-424E-9E5A-6183FB249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5" y="397985"/>
            <a:ext cx="1871933" cy="1907540"/>
          </a:xfrm>
          <a:prstGeom prst="rect">
            <a:avLst/>
          </a:prstGeom>
        </p:spPr>
      </p:pic>
      <p:grpSp>
        <p:nvGrpSpPr>
          <p:cNvPr id="37" name="карт шажок">
            <a:extLst>
              <a:ext uri="{FF2B5EF4-FFF2-40B4-BE49-F238E27FC236}">
                <a16:creationId xmlns:a16="http://schemas.microsoft.com/office/drawing/2014/main" id="{4DCF4D15-04CD-4C52-BD9E-7C54883F0E94}"/>
              </a:ext>
            </a:extLst>
          </p:cNvPr>
          <p:cNvGrpSpPr/>
          <p:nvPr/>
        </p:nvGrpSpPr>
        <p:grpSpPr>
          <a:xfrm>
            <a:off x="125597" y="20986"/>
            <a:ext cx="2732526" cy="2498516"/>
            <a:chOff x="796375" y="430551"/>
            <a:chExt cx="2732526" cy="2498516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D02C4DC-5B03-42C8-9232-D1E095B3A320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46E1FCA-8F90-4FFB-B3E5-B33BBF697A18}"/>
                </a:ext>
              </a:extLst>
            </p:cNvPr>
            <p:cNvGrpSpPr/>
            <p:nvPr/>
          </p:nvGrpSpPr>
          <p:grpSpPr>
            <a:xfrm>
              <a:off x="796375" y="626920"/>
              <a:ext cx="2732526" cy="2075942"/>
              <a:chOff x="92192" y="3131619"/>
              <a:chExt cx="4120463" cy="279720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38F0B74A-B314-48DD-A992-E2A128A3F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50882" y="3567051"/>
                <a:ext cx="2361773" cy="2361773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387412B2-61BA-4ED7-B383-95FBEB7CD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2" y="3131619"/>
                <a:ext cx="2711654" cy="2711654"/>
              </a:xfrm>
              <a:prstGeom prst="rect">
                <a:avLst/>
              </a:prstGeom>
            </p:spPr>
          </p:pic>
        </p:grpSp>
      </p:grpSp>
      <p:grpSp>
        <p:nvGrpSpPr>
          <p:cNvPr id="38" name="жучок журчит">
            <a:extLst>
              <a:ext uri="{FF2B5EF4-FFF2-40B4-BE49-F238E27FC236}">
                <a16:creationId xmlns:a16="http://schemas.microsoft.com/office/drawing/2014/main" id="{213FC453-43A1-477A-A457-16499AF17A66}"/>
              </a:ext>
            </a:extLst>
          </p:cNvPr>
          <p:cNvGrpSpPr/>
          <p:nvPr/>
        </p:nvGrpSpPr>
        <p:grpSpPr>
          <a:xfrm>
            <a:off x="5835120" y="2888090"/>
            <a:ext cx="2657670" cy="2498516"/>
            <a:chOff x="948740" y="2646002"/>
            <a:chExt cx="2657670" cy="2498516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F0E02D8E-9E3E-4C18-AD50-331375AE6E5D}"/>
                </a:ext>
              </a:extLst>
            </p:cNvPr>
            <p:cNvSpPr/>
            <p:nvPr/>
          </p:nvSpPr>
          <p:spPr>
            <a:xfrm>
              <a:off x="948740" y="2646002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65D5D98-7C47-4E36-A72C-9F600A6576EE}"/>
                </a:ext>
              </a:extLst>
            </p:cNvPr>
            <p:cNvGrpSpPr/>
            <p:nvPr/>
          </p:nvGrpSpPr>
          <p:grpSpPr>
            <a:xfrm>
              <a:off x="1134842" y="3039973"/>
              <a:ext cx="2456339" cy="1805856"/>
              <a:chOff x="635898" y="3398633"/>
              <a:chExt cx="3617872" cy="2569379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E89D29BE-0A3E-4C73-9750-39AD18E0E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391" y="3398633"/>
                <a:ext cx="2569379" cy="256937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906BDF59-E10D-4282-BDB0-A89C25C52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898" y="3506054"/>
                <a:ext cx="2188145" cy="2188145"/>
              </a:xfrm>
              <a:prstGeom prst="rect">
                <a:avLst/>
              </a:prstGeom>
            </p:spPr>
          </p:pic>
        </p:grpSp>
      </p:grpSp>
      <p:grpSp>
        <p:nvGrpSpPr>
          <p:cNvPr id="39" name="ЖЖЖЖ">
            <a:extLst>
              <a:ext uri="{FF2B5EF4-FFF2-40B4-BE49-F238E27FC236}">
                <a16:creationId xmlns:a16="http://schemas.microsoft.com/office/drawing/2014/main" id="{72A94721-BF77-4752-B2B4-977472F69742}"/>
              </a:ext>
            </a:extLst>
          </p:cNvPr>
          <p:cNvGrpSpPr/>
          <p:nvPr/>
        </p:nvGrpSpPr>
        <p:grpSpPr>
          <a:xfrm>
            <a:off x="419714" y="4100857"/>
            <a:ext cx="2657670" cy="2498516"/>
            <a:chOff x="1032987" y="4552743"/>
            <a:chExt cx="2657670" cy="249851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E10CB14-E5D4-488C-9B7A-C4324748FEFA}"/>
                </a:ext>
              </a:extLst>
            </p:cNvPr>
            <p:cNvSpPr/>
            <p:nvPr/>
          </p:nvSpPr>
          <p:spPr>
            <a:xfrm>
              <a:off x="1032987" y="4552743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BB696182-3C70-4DF1-96FF-9EE3C5ED5033}"/>
                </a:ext>
              </a:extLst>
            </p:cNvPr>
            <p:cNvGrpSpPr/>
            <p:nvPr/>
          </p:nvGrpSpPr>
          <p:grpSpPr>
            <a:xfrm>
              <a:off x="1207413" y="4845829"/>
              <a:ext cx="2335015" cy="1771198"/>
              <a:chOff x="617375" y="3041643"/>
              <a:chExt cx="4088024" cy="2760358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0E760E5B-AE02-4735-8694-0F99C4F0A76E}"/>
                  </a:ext>
                </a:extLst>
              </p:cNvPr>
              <p:cNvGrpSpPr/>
              <p:nvPr/>
            </p:nvGrpSpPr>
            <p:grpSpPr>
              <a:xfrm>
                <a:off x="617375" y="3041643"/>
                <a:ext cx="2767918" cy="2760358"/>
                <a:chOff x="1088815" y="2896305"/>
                <a:chExt cx="2767918" cy="2760358"/>
              </a:xfrm>
            </p:grpSpPr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26B484DF-48A2-4959-90F9-2326DB42C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8815" y="2896305"/>
                  <a:ext cx="2760358" cy="2760358"/>
                </a:xfrm>
                <a:prstGeom prst="rect">
                  <a:avLst/>
                </a:prstGeom>
              </p:spPr>
            </p:pic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0C5D3F0C-3F15-48FB-B7E8-EB509F99B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0035" y="3307368"/>
                  <a:ext cx="1436698" cy="1436698"/>
                </a:xfrm>
                <a:prstGeom prst="rect">
                  <a:avLst/>
                </a:prstGeom>
              </p:spPr>
            </p:pic>
          </p:grp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0645373-2E35-4AD3-8097-479074314038}"/>
                  </a:ext>
                </a:extLst>
              </p:cNvPr>
              <p:cNvSpPr/>
              <p:nvPr/>
            </p:nvSpPr>
            <p:spPr>
              <a:xfrm rot="20665254">
                <a:off x="3003406" y="3386761"/>
                <a:ext cx="1701993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Ж-ж-ж</a:t>
                </a:r>
              </a:p>
            </p:txBody>
          </p:sp>
        </p:grpSp>
      </p:grpSp>
      <p:sp>
        <p:nvSpPr>
          <p:cNvPr id="17" name="Жук жучок">
            <a:extLst>
              <a:ext uri="{FF2B5EF4-FFF2-40B4-BE49-F238E27FC236}">
                <a16:creationId xmlns:a16="http://schemas.microsoft.com/office/drawing/2014/main" id="{9E60B16A-D764-4E8C-8479-D2314C1741D7}"/>
              </a:ext>
            </a:extLst>
          </p:cNvPr>
          <p:cNvSpPr txBox="1"/>
          <p:nvPr/>
        </p:nvSpPr>
        <p:spPr>
          <a:xfrm>
            <a:off x="4483780" y="754323"/>
            <a:ext cx="439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Жук-жучок отвечал урок.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Вместо слов «ручей журчит»,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Написал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жучей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жужжит»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Жу-жу-жу">
            <a:extLst>
              <a:ext uri="{FF2B5EF4-FFF2-40B4-BE49-F238E27FC236}">
                <a16:creationId xmlns:a16="http://schemas.microsoft.com/office/drawing/2014/main" id="{C179EBD3-3A52-4652-A61D-A398A3FC67C8}"/>
              </a:ext>
            </a:extLst>
          </p:cNvPr>
          <p:cNvSpPr txBox="1"/>
          <p:nvPr/>
        </p:nvSpPr>
        <p:spPr>
          <a:xfrm>
            <a:off x="4484617" y="538764"/>
            <a:ext cx="4391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Жу-жу-жу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 на ветке сижу,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Букву Ж всё твержу.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Зная твёрдо букву эту,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жужжу зимой и летом.</a:t>
            </a:r>
          </a:p>
        </p:txBody>
      </p:sp>
      <p:sp>
        <p:nvSpPr>
          <p:cNvPr id="15" name="Раз шажок">
            <a:extLst>
              <a:ext uri="{FF2B5EF4-FFF2-40B4-BE49-F238E27FC236}">
                <a16:creationId xmlns:a16="http://schemas.microsoft.com/office/drawing/2014/main" id="{B9B82E92-6923-4DE7-A981-CAD1990CE02F}"/>
              </a:ext>
            </a:extLst>
          </p:cNvPr>
          <p:cNvSpPr txBox="1"/>
          <p:nvPr/>
        </p:nvSpPr>
        <p:spPr>
          <a:xfrm>
            <a:off x="4496060" y="522993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 шажок, два шажок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Левый, правый сапожок.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учу Алёшку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топать понемножку.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Жук бочок">
            <a:extLst>
              <a:ext uri="{FF2B5EF4-FFF2-40B4-BE49-F238E27FC236}">
                <a16:creationId xmlns:a16="http://schemas.microsoft.com/office/drawing/2014/main" id="{F33618F7-7BD4-488C-83C6-D03C79D94B02}"/>
              </a:ext>
            </a:extLst>
          </p:cNvPr>
          <p:cNvSpPr txBox="1"/>
          <p:nvPr/>
        </p:nvSpPr>
        <p:spPr>
          <a:xfrm>
            <a:off x="4496060" y="530879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Жук – жучок,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Жёлтый бочок,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лугу не лежи -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Полетай, пожужжи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Жарко жабе">
            <a:extLst>
              <a:ext uri="{FF2B5EF4-FFF2-40B4-BE49-F238E27FC236}">
                <a16:creationId xmlns:a16="http://schemas.microsoft.com/office/drawing/2014/main" id="{F3F62FDB-E1EF-43E1-B8D0-1751E65EACA7}"/>
              </a:ext>
            </a:extLst>
          </p:cNvPr>
          <p:cNvSpPr txBox="1"/>
          <p:nvPr/>
        </p:nvSpPr>
        <p:spPr>
          <a:xfrm>
            <a:off x="4496060" y="519024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Жарко жабе лежать в луже.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Жаба ждёт дождя и тужит: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Ох ! Ужасная жара!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Лить дождю уже пора!</a:t>
            </a:r>
          </a:p>
        </p:txBody>
      </p:sp>
      <p:grpSp>
        <p:nvGrpSpPr>
          <p:cNvPr id="45" name="Жарко жабе">
            <a:extLst>
              <a:ext uri="{FF2B5EF4-FFF2-40B4-BE49-F238E27FC236}">
                <a16:creationId xmlns:a16="http://schemas.microsoft.com/office/drawing/2014/main" id="{A79C7042-9173-4B2A-9FB6-B6F1DC68FE9C}"/>
              </a:ext>
            </a:extLst>
          </p:cNvPr>
          <p:cNvGrpSpPr/>
          <p:nvPr/>
        </p:nvGrpSpPr>
        <p:grpSpPr>
          <a:xfrm>
            <a:off x="3438330" y="4193977"/>
            <a:ext cx="2657670" cy="2536258"/>
            <a:chOff x="855987" y="430551"/>
            <a:chExt cx="2657670" cy="253625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E729454-52D0-40B2-8F44-74212B1E5158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C3B3E369-0E53-4908-9B95-CD8E39F5703A}"/>
                </a:ext>
              </a:extLst>
            </p:cNvPr>
            <p:cNvGrpSpPr/>
            <p:nvPr/>
          </p:nvGrpSpPr>
          <p:grpSpPr>
            <a:xfrm>
              <a:off x="1114405" y="576718"/>
              <a:ext cx="2250113" cy="2390091"/>
              <a:chOff x="571759" y="3063979"/>
              <a:chExt cx="3393017" cy="3220504"/>
            </a:xfrm>
          </p:grpSpPr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44DFD717-B13C-484B-B387-100DE7093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571759" y="3252592"/>
                <a:ext cx="3393017" cy="3031891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BCCE3026-DB1A-4ABE-8FDC-B1BB7B21A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89187">
                <a:off x="653230" y="3063979"/>
                <a:ext cx="3107388" cy="2829620"/>
              </a:xfrm>
              <a:prstGeom prst="rect">
                <a:avLst/>
              </a:prstGeom>
            </p:spPr>
          </p:pic>
        </p:grpSp>
      </p:grpSp>
      <p:grpSp>
        <p:nvGrpSpPr>
          <p:cNvPr id="50" name="Жарко жабе">
            <a:extLst>
              <a:ext uri="{FF2B5EF4-FFF2-40B4-BE49-F238E27FC236}">
                <a16:creationId xmlns:a16="http://schemas.microsoft.com/office/drawing/2014/main" id="{0B40015A-6198-4501-84D2-E6F24DF83CA4}"/>
              </a:ext>
            </a:extLst>
          </p:cNvPr>
          <p:cNvGrpSpPr/>
          <p:nvPr/>
        </p:nvGrpSpPr>
        <p:grpSpPr>
          <a:xfrm>
            <a:off x="2152170" y="1861313"/>
            <a:ext cx="2698206" cy="2674468"/>
            <a:chOff x="855987" y="430551"/>
            <a:chExt cx="2698206" cy="2674468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FF3C05A-62BC-4AA2-B86B-239C82BE5998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A2DAEFD-80FE-406F-A56F-A2933BE1519F}"/>
                </a:ext>
              </a:extLst>
            </p:cNvPr>
            <p:cNvGrpSpPr/>
            <p:nvPr/>
          </p:nvGrpSpPr>
          <p:grpSpPr>
            <a:xfrm>
              <a:off x="888319" y="451735"/>
              <a:ext cx="2665874" cy="2653284"/>
              <a:chOff x="230837" y="2895571"/>
              <a:chExt cx="4019958" cy="357514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D961A72F-C75B-41D6-9657-93FC5ED9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230837" y="3438821"/>
                <a:ext cx="3880986" cy="3031890"/>
              </a:xfrm>
              <a:prstGeom prst="rect">
                <a:avLst/>
              </a:prstGeom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D9961CA7-2A2E-4D77-8BEE-F2D688503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997032">
                <a:off x="895602" y="2684486"/>
                <a:ext cx="3144108" cy="35662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76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  <p:bldP spid="16" grpId="1"/>
      <p:bldP spid="15" grpId="0"/>
      <p:bldP spid="15" grpId="1"/>
      <p:bldP spid="28" grpId="0"/>
      <p:bldP spid="28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92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2024-08-15T08:47:38Z</dcterms:created>
  <dcterms:modified xsi:type="dcterms:W3CDTF">2024-08-19T16:00:27Z</dcterms:modified>
</cp:coreProperties>
</file>