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8FA"/>
    <a:srgbClr val="CDD9FD"/>
    <a:srgbClr val="F4524A"/>
    <a:srgbClr val="F77B75"/>
    <a:srgbClr val="F99993"/>
    <a:srgbClr val="E86115"/>
    <a:srgbClr val="C9C400"/>
    <a:srgbClr val="004F7C"/>
    <a:srgbClr val="378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2" autoAdjust="0"/>
    <p:restoredTop sz="94660"/>
  </p:normalViewPr>
  <p:slideViewPr>
    <p:cSldViewPr snapToGrid="0">
      <p:cViewPr>
        <p:scale>
          <a:sx n="105" d="100"/>
          <a:sy n="105" d="100"/>
        </p:scale>
        <p:origin x="46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13558-5DB3-4500-BDCB-67703AA1F0A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CB53-987F-4912-9838-24C7C585F06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C8ED-2329-44FE-BA42-5B39F01CCCE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0F8A-A236-483E-97B1-C296E3102E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83" y="1999400"/>
            <a:ext cx="4793046" cy="4226659"/>
          </a:xfrm>
          <a:prstGeom prst="rect">
            <a:avLst/>
          </a:prstGeom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35" y="2933065"/>
            <a:ext cx="2595880" cy="25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975" y="0"/>
            <a:ext cx="1089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-882773" y="-1003523"/>
            <a:ext cx="1162951" cy="148925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73275" y="631942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9"/>
          <p:cNvSpPr/>
          <p:nvPr/>
        </p:nvSpPr>
        <p:spPr>
          <a:xfrm>
            <a:off x="2744777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РАДУГА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0"/>
          <p:cNvSpPr/>
          <p:nvPr/>
        </p:nvSpPr>
        <p:spPr>
          <a:xfrm>
            <a:off x="4991803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11"/>
          <p:cNvSpPr/>
          <p:nvPr/>
        </p:nvSpPr>
        <p:spPr>
          <a:xfrm>
            <a:off x="7258590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73275" y="1973256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РЫБА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73275" y="3322767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РЫСЬ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73274" y="4668683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РАДОСТЬ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6"/>
          <p:cNvSpPr/>
          <p:nvPr/>
        </p:nvSpPr>
        <p:spPr>
          <a:xfrm>
            <a:off x="2744777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РАМА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7"/>
          <p:cNvSpPr/>
          <p:nvPr/>
        </p:nvSpPr>
        <p:spPr>
          <a:xfrm>
            <a:off x="4991803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8"/>
          <p:cNvSpPr/>
          <p:nvPr/>
        </p:nvSpPr>
        <p:spPr>
          <a:xfrm>
            <a:off x="7258590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РОТ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9"/>
          <p:cNvSpPr/>
          <p:nvPr/>
        </p:nvSpPr>
        <p:spPr>
          <a:xfrm>
            <a:off x="2744775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РУКАВ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20"/>
          <p:cNvSpPr/>
          <p:nvPr/>
        </p:nvSpPr>
        <p:spPr>
          <a:xfrm>
            <a:off x="4991801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РАКЕТА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1"/>
          <p:cNvSpPr/>
          <p:nvPr/>
        </p:nvSpPr>
        <p:spPr>
          <a:xfrm>
            <a:off x="7258588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2"/>
          <p:cNvSpPr/>
          <p:nvPr/>
        </p:nvSpPr>
        <p:spPr>
          <a:xfrm>
            <a:off x="2744775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РОЩА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3"/>
          <p:cNvSpPr/>
          <p:nvPr/>
        </p:nvSpPr>
        <p:spPr>
          <a:xfrm>
            <a:off x="4991801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РУЖЬЁ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4"/>
          <p:cNvSpPr/>
          <p:nvPr/>
        </p:nvSpPr>
        <p:spPr>
          <a:xfrm>
            <a:off x="7258588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РУКАВИЦА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000615" y="15963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7" grpId="0" animBg="1"/>
      <p:bldP spid="7" grpId="2" animBg="1"/>
      <p:bldP spid="8" grpId="0" animBg="1"/>
      <p:bldP spid="8" grpId="2" animBg="1"/>
      <p:bldP spid="9" grpId="0" animBg="1"/>
      <p:bldP spid="9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16" grpId="0" animBg="1"/>
      <p:bldP spid="16" grpId="2" animBg="1"/>
      <p:bldP spid="17" grpId="0" animBg="1"/>
      <p:bldP spid="17" grpId="2" animBg="1"/>
      <p:bldP spid="18" grpId="0" animBg="1"/>
      <p:bldP spid="18" grpId="2" animBg="1"/>
      <p:bldP spid="19" grpId="0" animBg="1"/>
      <p:bldP spid="19" grpId="2" animBg="1"/>
      <p:bldP spid="20" grpId="0" animBg="1"/>
      <p:bldP spid="20" grpId="2" animBg="1"/>
      <p:bldP spid="21" grpId="0" animBg="1"/>
      <p:bldP spid="21" grpId="2" animBg="1"/>
      <p:bldP spid="22" grpId="0" animBg="1"/>
      <p:bldP spid="22" grpId="2" animBg="1"/>
      <p:bldP spid="23" grpId="0" animBg="1"/>
      <p:bldP spid="23" grpId="2" animBg="1"/>
      <p:bldP spid="24" grpId="0" animBg="1"/>
      <p:bldP spid="24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9FA7F94-515A-4394-8CC4-CFBB15C9B760}"/>
</file>

<file path=customXml/itemProps2.xml><?xml version="1.0" encoding="utf-8"?>
<ds:datastoreItem xmlns:ds="http://schemas.openxmlformats.org/officeDocument/2006/customXml" ds:itemID="{4A8EDBE9-2A62-4609-A44A-C3EE3C64569E}"/>
</file>

<file path=customXml/itemProps3.xml><?xml version="1.0" encoding="utf-8"?>
<ds:datastoreItem xmlns:ds="http://schemas.openxmlformats.org/officeDocument/2006/customXml" ds:itemID="{0CA623E3-6755-4E00-B793-9F869D4DDD0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WPS Presentation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Cambria Math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</dc:creator>
  <cp:lastModifiedBy>yanag</cp:lastModifiedBy>
  <cp:revision>76</cp:revision>
  <dcterms:created xsi:type="dcterms:W3CDTF">2022-09-10T07:03:00Z</dcterms:created>
  <dcterms:modified xsi:type="dcterms:W3CDTF">2024-07-18T12:53:11Z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22A88E29FD2F4BD290F44F212225ABC4_12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