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0059988" cy="5749925"/>
  <p:notesSz cx="6858000" cy="9144000"/>
  <p:defaultTextStyle>
    <a:defPPr>
      <a:defRPr lang="ru-RU"/>
    </a:defPPr>
    <a:lvl1pPr marL="0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1674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03348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55022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06696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58369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10043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161717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13390" algn="l" defTabSz="903348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3" d="100"/>
          <a:sy n="83" d="100"/>
        </p:scale>
        <p:origin x="-1157" y="-269"/>
      </p:cViewPr>
      <p:guideLst>
        <p:guide orient="horz" pos="1811"/>
        <p:guide pos="31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499" y="1786205"/>
            <a:ext cx="8550990" cy="123250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8998" y="3258291"/>
            <a:ext cx="7041992" cy="14694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1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93492" y="230265"/>
            <a:ext cx="2263497" cy="490607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000" y="230265"/>
            <a:ext cx="6622825" cy="49060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4670" y="3694860"/>
            <a:ext cx="8550990" cy="11419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4670" y="2437065"/>
            <a:ext cx="8550990" cy="125779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67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9033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0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66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00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17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3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000" y="1341651"/>
            <a:ext cx="4443161" cy="37946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828" y="1341651"/>
            <a:ext cx="4443161" cy="379468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1" y="1287079"/>
            <a:ext cx="4444908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74" indent="0">
              <a:buNone/>
              <a:defRPr sz="2000" b="1"/>
            </a:lvl2pPr>
            <a:lvl3pPr marL="903348" indent="0">
              <a:buNone/>
              <a:defRPr sz="1700" b="1"/>
            </a:lvl3pPr>
            <a:lvl4pPr marL="1355022" indent="0">
              <a:buNone/>
              <a:defRPr sz="1600" b="1"/>
            </a:lvl4pPr>
            <a:lvl5pPr marL="1806696" indent="0">
              <a:buNone/>
              <a:defRPr sz="1600" b="1"/>
            </a:lvl5pPr>
            <a:lvl6pPr marL="2258369" indent="0">
              <a:buNone/>
              <a:defRPr sz="1600" b="1"/>
            </a:lvl6pPr>
            <a:lvl7pPr marL="2710043" indent="0">
              <a:buNone/>
              <a:defRPr sz="1600" b="1"/>
            </a:lvl7pPr>
            <a:lvl8pPr marL="3161717" indent="0">
              <a:buNone/>
              <a:defRPr sz="1600" b="1"/>
            </a:lvl8pPr>
            <a:lvl9pPr marL="361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001" y="1823473"/>
            <a:ext cx="4444908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10335" y="1287079"/>
            <a:ext cx="4446655" cy="53639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674" indent="0">
              <a:buNone/>
              <a:defRPr sz="2000" b="1"/>
            </a:lvl2pPr>
            <a:lvl3pPr marL="903348" indent="0">
              <a:buNone/>
              <a:defRPr sz="1700" b="1"/>
            </a:lvl3pPr>
            <a:lvl4pPr marL="1355022" indent="0">
              <a:buNone/>
              <a:defRPr sz="1600" b="1"/>
            </a:lvl4pPr>
            <a:lvl5pPr marL="1806696" indent="0">
              <a:buNone/>
              <a:defRPr sz="1600" b="1"/>
            </a:lvl5pPr>
            <a:lvl6pPr marL="2258369" indent="0">
              <a:buNone/>
              <a:defRPr sz="1600" b="1"/>
            </a:lvl6pPr>
            <a:lvl7pPr marL="2710043" indent="0">
              <a:buNone/>
              <a:defRPr sz="1600" b="1"/>
            </a:lvl7pPr>
            <a:lvl8pPr marL="3161717" indent="0">
              <a:buNone/>
              <a:defRPr sz="1600" b="1"/>
            </a:lvl8pPr>
            <a:lvl9pPr marL="361339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10335" y="1823473"/>
            <a:ext cx="4446655" cy="3312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1" y="228932"/>
            <a:ext cx="3309667" cy="97429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3176" y="228934"/>
            <a:ext cx="5623814" cy="490740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001" y="1203227"/>
            <a:ext cx="3309667" cy="3933109"/>
          </a:xfrm>
        </p:spPr>
        <p:txBody>
          <a:bodyPr/>
          <a:lstStyle>
            <a:lvl1pPr marL="0" indent="0">
              <a:buNone/>
              <a:defRPr sz="1400"/>
            </a:lvl1pPr>
            <a:lvl2pPr marL="451674" indent="0">
              <a:buNone/>
              <a:defRPr sz="1200"/>
            </a:lvl2pPr>
            <a:lvl3pPr marL="903348" indent="0">
              <a:buNone/>
              <a:defRPr sz="1000"/>
            </a:lvl3pPr>
            <a:lvl4pPr marL="1355022" indent="0">
              <a:buNone/>
              <a:defRPr sz="900"/>
            </a:lvl4pPr>
            <a:lvl5pPr marL="1806696" indent="0">
              <a:buNone/>
              <a:defRPr sz="900"/>
            </a:lvl5pPr>
            <a:lvl6pPr marL="2258369" indent="0">
              <a:buNone/>
              <a:defRPr sz="900"/>
            </a:lvl6pPr>
            <a:lvl7pPr marL="2710043" indent="0">
              <a:buNone/>
              <a:defRPr sz="900"/>
            </a:lvl7pPr>
            <a:lvl8pPr marL="3161717" indent="0">
              <a:buNone/>
              <a:defRPr sz="900"/>
            </a:lvl8pPr>
            <a:lvl9pPr marL="361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1828" y="4024949"/>
            <a:ext cx="6035993" cy="47516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1828" y="513767"/>
            <a:ext cx="6035993" cy="3449955"/>
          </a:xfrm>
        </p:spPr>
        <p:txBody>
          <a:bodyPr/>
          <a:lstStyle>
            <a:lvl1pPr marL="0" indent="0">
              <a:buNone/>
              <a:defRPr sz="3200"/>
            </a:lvl1pPr>
            <a:lvl2pPr marL="451674" indent="0">
              <a:buNone/>
              <a:defRPr sz="2700"/>
            </a:lvl2pPr>
            <a:lvl3pPr marL="903348" indent="0">
              <a:buNone/>
              <a:defRPr sz="2400"/>
            </a:lvl3pPr>
            <a:lvl4pPr marL="1355022" indent="0">
              <a:buNone/>
              <a:defRPr sz="2000"/>
            </a:lvl4pPr>
            <a:lvl5pPr marL="1806696" indent="0">
              <a:buNone/>
              <a:defRPr sz="2000"/>
            </a:lvl5pPr>
            <a:lvl6pPr marL="2258369" indent="0">
              <a:buNone/>
              <a:defRPr sz="2000"/>
            </a:lvl6pPr>
            <a:lvl7pPr marL="2710043" indent="0">
              <a:buNone/>
              <a:defRPr sz="2000"/>
            </a:lvl7pPr>
            <a:lvl8pPr marL="3161717" indent="0">
              <a:buNone/>
              <a:defRPr sz="2000"/>
            </a:lvl8pPr>
            <a:lvl9pPr marL="361339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1828" y="4500116"/>
            <a:ext cx="6035993" cy="674817"/>
          </a:xfrm>
        </p:spPr>
        <p:txBody>
          <a:bodyPr/>
          <a:lstStyle>
            <a:lvl1pPr marL="0" indent="0">
              <a:buNone/>
              <a:defRPr sz="1400"/>
            </a:lvl1pPr>
            <a:lvl2pPr marL="451674" indent="0">
              <a:buNone/>
              <a:defRPr sz="1200"/>
            </a:lvl2pPr>
            <a:lvl3pPr marL="903348" indent="0">
              <a:buNone/>
              <a:defRPr sz="1000"/>
            </a:lvl3pPr>
            <a:lvl4pPr marL="1355022" indent="0">
              <a:buNone/>
              <a:defRPr sz="900"/>
            </a:lvl4pPr>
            <a:lvl5pPr marL="1806696" indent="0">
              <a:buNone/>
              <a:defRPr sz="900"/>
            </a:lvl5pPr>
            <a:lvl6pPr marL="2258369" indent="0">
              <a:buNone/>
              <a:defRPr sz="900"/>
            </a:lvl6pPr>
            <a:lvl7pPr marL="2710043" indent="0">
              <a:buNone/>
              <a:defRPr sz="900"/>
            </a:lvl7pPr>
            <a:lvl8pPr marL="3161717" indent="0">
              <a:buNone/>
              <a:defRPr sz="900"/>
            </a:lvl8pPr>
            <a:lvl9pPr marL="361339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000" y="230264"/>
            <a:ext cx="9053989" cy="958321"/>
          </a:xfrm>
          <a:prstGeom prst="rect">
            <a:avLst/>
          </a:prstGeom>
        </p:spPr>
        <p:txBody>
          <a:bodyPr vert="horz" lIns="90335" tIns="45167" rIns="90335" bIns="4516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3000" y="1341651"/>
            <a:ext cx="9053989" cy="3794685"/>
          </a:xfrm>
          <a:prstGeom prst="rect">
            <a:avLst/>
          </a:prstGeom>
        </p:spPr>
        <p:txBody>
          <a:bodyPr vert="horz" lIns="90335" tIns="45167" rIns="90335" bIns="451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03000" y="5329329"/>
            <a:ext cx="2347331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37163" y="5329329"/>
            <a:ext cx="3185662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209658" y="5329329"/>
            <a:ext cx="2347331" cy="306131"/>
          </a:xfrm>
          <a:prstGeom prst="rect">
            <a:avLst/>
          </a:prstGeom>
        </p:spPr>
        <p:txBody>
          <a:bodyPr vert="horz" lIns="90335" tIns="45167" rIns="90335" bIns="451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334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755" indent="-338755" algn="l" defTabSz="903348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3970" indent="-282296" algn="l" defTabSz="903348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129184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58" indent="-225837" algn="l" defTabSz="9033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32" indent="-225837" algn="l" defTabSz="9033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206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880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554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227" indent="-225837" algn="l" defTabSz="9033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674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48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22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696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369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43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17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390" algn="l" defTabSz="90334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0"/>
            <a:ext cx="10058400" cy="5747657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34" y="3018978"/>
            <a:ext cx="2520000" cy="2520000"/>
          </a:xfrm>
          <a:prstGeom prst="rect">
            <a:avLst/>
          </a:prstGeom>
        </p:spPr>
      </p:pic>
      <p:pic>
        <p:nvPicPr>
          <p:cNvPr id="6" name="Рисунок 5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" y="4675162"/>
            <a:ext cx="720000" cy="720000"/>
          </a:xfrm>
          <a:prstGeom prst="rect">
            <a:avLst/>
          </a:prstGeom>
        </p:spPr>
      </p:pic>
      <p:pic>
        <p:nvPicPr>
          <p:cNvPr id="7" name="Рисунок 6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41" y="1794842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/>
          <p:cNvPicPr preferRelativeResize="0"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706" y="2466189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58" y="1937618"/>
            <a:ext cx="1428571" cy="1428571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78978"/>
            <a:ext cx="1800000" cy="18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4" name="Рисунок 13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153" y="130355"/>
            <a:ext cx="1800000" cy="18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5" name="Рисунок 14"/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029" y="4317291"/>
            <a:ext cx="1440000" cy="1440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306" y="1280316"/>
            <a:ext cx="1440000" cy="144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17" name="Рисунок 16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12" y="2388978"/>
            <a:ext cx="1260000" cy="1260000"/>
          </a:xfrm>
          <a:prstGeom prst="rect">
            <a:avLst/>
          </a:prstGeom>
        </p:spPr>
      </p:pic>
      <p:pic>
        <p:nvPicPr>
          <p:cNvPr id="18" name="Рисунок 17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7825">
            <a:off x="2020507" y="1160051"/>
            <a:ext cx="900000" cy="90000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9" name="Рисунок 18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106" y="3930913"/>
            <a:ext cx="1440000" cy="144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0" name="Рисунок 19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153" y="4650913"/>
            <a:ext cx="720000" cy="72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1" name="Рисунок 20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00" y="4814549"/>
            <a:ext cx="720000" cy="72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2" name="Рисунок 21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5302">
            <a:off x="7113812" y="94283"/>
            <a:ext cx="900000" cy="9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23" name="Рисунок 22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8876">
            <a:off x="6375612" y="834768"/>
            <a:ext cx="900000" cy="900000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239826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202E-6 -3.8674E-7 C -0.00379 0.01879 0.01137 0.02459 0.01863 0.02901 C 0.07955 0.02763 0.0756 0.04641 0.10322 0.02155 C 0.10985 0.01547 0.10291 0.01989 0.10954 0.0163 C 0.11616 0.00856 0.12642 0.00718 0.13431 0.00359 C 0.13763 -0.00028 0.14126 -0.00166 0.14457 -0.00552 C 0.14726 -0.00884 0.14994 -0.01574 0.15294 -0.01823 C 0.15562 -0.02072 0.1602 -0.02182 0.1632 -0.02348 C 0.16809 -0.02293 0.17298 -0.0232 0.17772 -0.02182 C 0.17993 -0.02127 0.18166 -0.01713 0.18387 -0.0163 C 0.19334 -0.01271 0.20297 -0.01105 0.21181 -0.00359 C 0.2208 -0.00414 0.22964 -0.00442 0.23864 -0.00552 C 0.25079 -0.00691 0.26263 -0.01906 0.27478 -0.02182 C 0.29656 -0.03315 0.3185 -0.0442 0.33981 -0.05801 C 0.34296 -0.05746 0.34612 -0.05746 0.34912 -0.05608 C 0.35354 -0.05414 0.35417 -0.04254 0.35527 -0.03619 C 0.35464 -0.01215 0.35464 0.01243 0.34186 0.02707 C 0.33744 0.03895 0.33176 0.03702 0.32434 0.03978 C 0.31108 0.04503 0.29782 0.05193 0.28504 0.05967 C 0.28441 0.0616 0.28394 0.06354 0.28299 0.06519 C 0.2822 0.06685 0.28078 0.06713 0.27999 0.06879 C 0.27936 0.07017 0.27936 0.07238 0.27889 0.07403 C 0.27825 0.07597 0.27762 0.0779 0.27683 0.07956 C 0.27589 0.08149 0.27447 0.08287 0.27368 0.08508 C 0.27178 0.08978 0.27052 0.09807 0.26957 0.10304 C 0.26863 0.10774 0.26689 0.1116 0.26547 0.11575 C 0.26074 0.12956 0.25411 0.15221 0.24479 0.15718 C 0.24164 0.16077 0.23911 0.16437 0.23548 0.1663 C 0.23075 0.17182 0.21954 0.17597 0.21386 0.17707 C 0.20581 0.18094 0.19887 0.18674 0.19113 0.19171 C 0.19082 0.18978 0.19003 0.18619 0.19003 0.18619 " pathEditMode="relative" ptsTypes="ffffffffffffffffffffffffffffffA">
                                      <p:cBhvr>
                                        <p:cTn id="4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jeni</dc:creator>
  <cp:lastModifiedBy>jeni</cp:lastModifiedBy>
  <cp:revision>17</cp:revision>
  <dcterms:created xsi:type="dcterms:W3CDTF">2024-11-17T09:02:36Z</dcterms:created>
  <dcterms:modified xsi:type="dcterms:W3CDTF">2024-11-19T12:28:38Z</dcterms:modified>
</cp:coreProperties>
</file>