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sv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8946" y="2615704"/>
            <a:ext cx="1664295" cy="16642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6999"/>
          <a:stretch/>
        </p:blipFill>
        <p:spPr>
          <a:xfrm>
            <a:off x="3436957" y="4771292"/>
            <a:ext cx="1144857" cy="13311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b="1885"/>
          <a:stretch/>
        </p:blipFill>
        <p:spPr>
          <a:xfrm>
            <a:off x="5162113" y="4644624"/>
            <a:ext cx="1724653" cy="16596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7197"/>
          <a:stretch/>
        </p:blipFill>
        <p:spPr>
          <a:xfrm>
            <a:off x="5213860" y="2766575"/>
            <a:ext cx="1592175" cy="13630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4962"/>
          <a:stretch/>
        </p:blipFill>
        <p:spPr>
          <a:xfrm>
            <a:off x="5472126" y="802455"/>
            <a:ext cx="1217187" cy="133510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0" b="1739"/>
          <a:stretch>
            <a:fillRect/>
          </a:stretch>
        </p:blipFill>
        <p:spPr>
          <a:xfrm>
            <a:off x="1266795" y="728976"/>
            <a:ext cx="1504201" cy="1444202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39685" y="2550160"/>
            <a:ext cx="3666490" cy="36664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8ACA04-2A7C-5021-8792-D104223C79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751" y="2572809"/>
            <a:ext cx="1198004" cy="1593594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48E8F896-0BD1-1AF0-C8FD-715657B2B718}"/>
              </a:ext>
            </a:extLst>
          </p:cNvPr>
          <p:cNvSpPr/>
          <p:nvPr/>
        </p:nvSpPr>
        <p:spPr>
          <a:xfrm>
            <a:off x="1407038" y="4949503"/>
            <a:ext cx="1080269" cy="931266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Череп со сплошной заливкой">
            <a:extLst>
              <a:ext uri="{FF2B5EF4-FFF2-40B4-BE49-F238E27FC236}">
                <a16:creationId xmlns:a16="http://schemas.microsoft.com/office/drawing/2014/main" id="{E259FA1C-D44E-DFB7-2AE7-B00FA25886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73834" y="1339382"/>
            <a:ext cx="709903" cy="709903"/>
          </a:xfrm>
          <a:prstGeom prst="rect">
            <a:avLst/>
          </a:prstGeom>
        </p:spPr>
      </p:pic>
      <p:sp>
        <p:nvSpPr>
          <p:cNvPr id="36" name="Умножение 32"/>
          <p:cNvSpPr/>
          <p:nvPr/>
        </p:nvSpPr>
        <p:spPr>
          <a:xfrm>
            <a:off x="1134625" y="5691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19045" y="8015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6344" y="5733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79767" y="8015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4735" y="56095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398435" y="807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2683" y="25774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2422" y="280133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79847" y="25714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3454" y="27972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1750" y="25714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88697" y="28056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3241" y="455690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4577" y="479109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0027" y="458048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2814" y="48180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6964" y="456034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5227" y="477850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E191D2-B852-4FE0-9E5D-BF8BE702A1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CB0B22-401E-43CF-8948-E935CEA3954C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3.xml><?xml version="1.0" encoding="utf-8"?>
<ds:datastoreItem xmlns:ds="http://schemas.openxmlformats.org/officeDocument/2006/customXml" ds:itemID="{87648582-029A-4662-BF73-16A1084CC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2024-05-06T15:26:00Z</dcterms:created>
  <dcterms:modified xsi:type="dcterms:W3CDTF">2025-08-21T10:01:18Z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