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7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8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4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8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2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6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9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5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9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E090-1AD9-4111-9602-E146D0BC4CCD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1D3A-25C6-448B-AC9A-69890241C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11115" y="325314"/>
            <a:ext cx="5152293" cy="600514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95476" y="1636769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395476" y="2778315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76738" y="1640484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76738" y="2782030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592384" y="478449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586107" y="1624715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586107" y="2766261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92384" y="3907807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592384" y="5049353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395476" y="5061407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776738" y="3919861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395476" y="3919861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238214" y="478449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789292" y="5072408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392845" y="478449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776738" y="498984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34129" y="1634585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34129" y="2778315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34129" y="3922045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234129" y="5049353"/>
            <a:ext cx="1080000" cy="108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1216129" y="1628972"/>
            <a:ext cx="1116000" cy="1116000"/>
            <a:chOff x="6431769" y="1164249"/>
            <a:chExt cx="1116000" cy="1116000"/>
          </a:xfrm>
        </p:grpSpPr>
        <p:sp>
          <p:nvSpPr>
            <p:cNvPr id="49" name="Овал 48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574" y="1223319"/>
              <a:ext cx="941396" cy="941396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1224161" y="2758367"/>
            <a:ext cx="1116000" cy="1116000"/>
            <a:chOff x="6431769" y="1164249"/>
            <a:chExt cx="1116000" cy="1116000"/>
          </a:xfrm>
        </p:grpSpPr>
        <p:sp>
          <p:nvSpPr>
            <p:cNvPr id="53" name="Овал 52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574" y="1223319"/>
              <a:ext cx="941396" cy="94139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1216129" y="3912805"/>
            <a:ext cx="1116000" cy="1116000"/>
            <a:chOff x="6431769" y="1164249"/>
            <a:chExt cx="1116000" cy="1116000"/>
          </a:xfrm>
        </p:grpSpPr>
        <p:sp>
          <p:nvSpPr>
            <p:cNvPr id="56" name="Овал 55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582" y="1186429"/>
              <a:ext cx="1053749" cy="105374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1224161" y="5049353"/>
            <a:ext cx="1116000" cy="1116000"/>
            <a:chOff x="6431769" y="1164249"/>
            <a:chExt cx="1116000" cy="1116000"/>
          </a:xfrm>
        </p:grpSpPr>
        <p:sp>
          <p:nvSpPr>
            <p:cNvPr id="59" name="Овал 58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071" y="1245605"/>
              <a:ext cx="941396" cy="94139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217076" y="461139"/>
            <a:ext cx="1116000" cy="1116000"/>
            <a:chOff x="6431769" y="1164249"/>
            <a:chExt cx="1116000" cy="1116000"/>
          </a:xfrm>
        </p:grpSpPr>
        <p:sp>
          <p:nvSpPr>
            <p:cNvPr id="62" name="Овал 61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574" y="1223319"/>
              <a:ext cx="941396" cy="94139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4777599" y="5061407"/>
            <a:ext cx="1116000" cy="1116000"/>
            <a:chOff x="6431769" y="1164249"/>
            <a:chExt cx="1116000" cy="1116000"/>
          </a:xfrm>
        </p:grpSpPr>
        <p:sp>
          <p:nvSpPr>
            <p:cNvPr id="65" name="Овал 64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071" y="1259121"/>
              <a:ext cx="941396" cy="941396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763658" y="3912750"/>
            <a:ext cx="1116000" cy="1116000"/>
            <a:chOff x="6431769" y="1164249"/>
            <a:chExt cx="1116000" cy="1116000"/>
          </a:xfrm>
        </p:grpSpPr>
        <p:sp>
          <p:nvSpPr>
            <p:cNvPr id="68" name="Овал 67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012" y="1258839"/>
              <a:ext cx="941396" cy="941396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4770425" y="2761109"/>
            <a:ext cx="1116000" cy="1116000"/>
            <a:chOff x="6431769" y="1164249"/>
            <a:chExt cx="1116000" cy="1116000"/>
          </a:xfrm>
        </p:grpSpPr>
        <p:sp>
          <p:nvSpPr>
            <p:cNvPr id="71" name="Овал 70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911" y="1349446"/>
              <a:ext cx="817972" cy="81797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4763658" y="1629705"/>
            <a:ext cx="1116000" cy="1116000"/>
            <a:chOff x="6431769" y="1164249"/>
            <a:chExt cx="1116000" cy="1116000"/>
          </a:xfrm>
        </p:grpSpPr>
        <p:sp>
          <p:nvSpPr>
            <p:cNvPr id="74" name="Овал 73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678" y="1250818"/>
              <a:ext cx="941396" cy="941396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4763658" y="473222"/>
            <a:ext cx="1116000" cy="1116000"/>
            <a:chOff x="6431769" y="1164249"/>
            <a:chExt cx="1116000" cy="1116000"/>
          </a:xfrm>
        </p:grpSpPr>
        <p:sp>
          <p:nvSpPr>
            <p:cNvPr id="77" name="Овал 76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151" y="1321176"/>
              <a:ext cx="941396" cy="941396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3572573" y="473222"/>
            <a:ext cx="1116000" cy="1116000"/>
            <a:chOff x="6431769" y="1164249"/>
            <a:chExt cx="1116000" cy="1116000"/>
          </a:xfrm>
        </p:grpSpPr>
        <p:sp>
          <p:nvSpPr>
            <p:cNvPr id="80" name="Овал 79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763" y="1361230"/>
              <a:ext cx="620734" cy="765200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2377129" y="459223"/>
            <a:ext cx="1116000" cy="1116000"/>
            <a:chOff x="6431769" y="1164249"/>
            <a:chExt cx="1116000" cy="1116000"/>
          </a:xfrm>
        </p:grpSpPr>
        <p:sp>
          <p:nvSpPr>
            <p:cNvPr id="83" name="Овал 82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971" y="1204010"/>
              <a:ext cx="1009826" cy="1009826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2383726" y="2758367"/>
            <a:ext cx="1116000" cy="1116000"/>
            <a:chOff x="6431769" y="1164249"/>
            <a:chExt cx="1116000" cy="1116000"/>
          </a:xfrm>
        </p:grpSpPr>
        <p:sp>
          <p:nvSpPr>
            <p:cNvPr id="87" name="Овал 86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221" y="1384339"/>
              <a:ext cx="792946" cy="792946"/>
            </a:xfrm>
            <a:prstGeom prst="rect">
              <a:avLst/>
            </a:prstGeom>
          </p:spPr>
        </p:pic>
      </p:grpSp>
      <p:grpSp>
        <p:nvGrpSpPr>
          <p:cNvPr id="89" name="Группа 88"/>
          <p:cNvGrpSpPr/>
          <p:nvPr/>
        </p:nvGrpSpPr>
        <p:grpSpPr>
          <a:xfrm>
            <a:off x="2374845" y="1616141"/>
            <a:ext cx="1116000" cy="1116000"/>
            <a:chOff x="6431769" y="1164249"/>
            <a:chExt cx="1116000" cy="1116000"/>
          </a:xfrm>
        </p:grpSpPr>
        <p:sp>
          <p:nvSpPr>
            <p:cNvPr id="90" name="Овал 89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067" y="1431871"/>
              <a:ext cx="672619" cy="630256"/>
            </a:xfrm>
            <a:prstGeom prst="rect">
              <a:avLst/>
            </a:prstGeom>
          </p:spPr>
        </p:pic>
      </p:grpSp>
      <p:grpSp>
        <p:nvGrpSpPr>
          <p:cNvPr id="92" name="Группа 91"/>
          <p:cNvGrpSpPr/>
          <p:nvPr/>
        </p:nvGrpSpPr>
        <p:grpSpPr>
          <a:xfrm>
            <a:off x="3573487" y="1614005"/>
            <a:ext cx="1116000" cy="1116000"/>
            <a:chOff x="6431769" y="1164249"/>
            <a:chExt cx="1116000" cy="1116000"/>
          </a:xfrm>
        </p:grpSpPr>
        <p:sp>
          <p:nvSpPr>
            <p:cNvPr id="93" name="Овал 92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916" y="1302917"/>
              <a:ext cx="941396" cy="941396"/>
            </a:xfrm>
            <a:prstGeom prst="rect">
              <a:avLst/>
            </a:prstGeom>
          </p:spPr>
        </p:pic>
      </p:grpSp>
      <p:grpSp>
        <p:nvGrpSpPr>
          <p:cNvPr id="95" name="Группа 94"/>
          <p:cNvGrpSpPr/>
          <p:nvPr/>
        </p:nvGrpSpPr>
        <p:grpSpPr>
          <a:xfrm>
            <a:off x="3573761" y="2740715"/>
            <a:ext cx="1116000" cy="1116000"/>
            <a:chOff x="6431769" y="1164249"/>
            <a:chExt cx="1116000" cy="1116000"/>
          </a:xfrm>
        </p:grpSpPr>
        <p:sp>
          <p:nvSpPr>
            <p:cNvPr id="96" name="Овал 95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724" y="1354777"/>
              <a:ext cx="794875" cy="794875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3567108" y="3907807"/>
            <a:ext cx="1116000" cy="1116000"/>
            <a:chOff x="6431769" y="1164249"/>
            <a:chExt cx="1116000" cy="1116000"/>
          </a:xfrm>
        </p:grpSpPr>
        <p:sp>
          <p:nvSpPr>
            <p:cNvPr id="99" name="Овал 98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18" y="1213199"/>
              <a:ext cx="941396" cy="941396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2372146" y="3894315"/>
            <a:ext cx="1116000" cy="1116000"/>
            <a:chOff x="6431769" y="1164249"/>
            <a:chExt cx="1116000" cy="1116000"/>
          </a:xfrm>
        </p:grpSpPr>
        <p:sp>
          <p:nvSpPr>
            <p:cNvPr id="102" name="Овал 101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399" y="1310904"/>
              <a:ext cx="755728" cy="76893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3566617" y="5028750"/>
            <a:ext cx="1116000" cy="1116000"/>
            <a:chOff x="6431769" y="1164249"/>
            <a:chExt cx="1116000" cy="1116000"/>
          </a:xfrm>
        </p:grpSpPr>
        <p:sp>
          <p:nvSpPr>
            <p:cNvPr id="105" name="Овал 104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307" y="1371510"/>
              <a:ext cx="771765" cy="77176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2383517" y="5043839"/>
            <a:ext cx="1116000" cy="1116000"/>
            <a:chOff x="6431769" y="1164249"/>
            <a:chExt cx="1116000" cy="1116000"/>
          </a:xfrm>
        </p:grpSpPr>
        <p:sp>
          <p:nvSpPr>
            <p:cNvPr id="108" name="Овал 107"/>
            <p:cNvSpPr/>
            <p:nvPr/>
          </p:nvSpPr>
          <p:spPr>
            <a:xfrm>
              <a:off x="6431769" y="1164249"/>
              <a:ext cx="1116000" cy="111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798" y="1249252"/>
              <a:ext cx="941396" cy="941396"/>
            </a:xfrm>
            <a:prstGeom prst="rect">
              <a:avLst/>
            </a:prstGeom>
          </p:spPr>
        </p:pic>
      </p:grpSp>
      <p:pic>
        <p:nvPicPr>
          <p:cNvPr id="110" name="Рисунок 10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20" y="3051277"/>
            <a:ext cx="3018961" cy="3018961"/>
          </a:xfrm>
          <a:prstGeom prst="rect">
            <a:avLst/>
          </a:prstGeom>
          <a:noFill/>
        </p:spPr>
      </p:pic>
      <p:sp>
        <p:nvSpPr>
          <p:cNvPr id="113" name="Скругленный прямоугольник 112"/>
          <p:cNvSpPr/>
          <p:nvPr/>
        </p:nvSpPr>
        <p:spPr>
          <a:xfrm>
            <a:off x="881690" y="276957"/>
            <a:ext cx="5767754" cy="63040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9152" r="16282" b="8284"/>
          <a:stretch/>
        </p:blipFill>
        <p:spPr>
          <a:xfrm>
            <a:off x="1038753" y="325314"/>
            <a:ext cx="5460023" cy="6304086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401" y="5783433"/>
            <a:ext cx="869951" cy="75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046" y="3824313"/>
            <a:ext cx="2121484" cy="251360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6719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0D465-6A0B-4F31-836B-2DAA151E1DFE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FEF6C1CF-17DE-408E-96D5-EEAD2CF5FD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48B62-12BD-40BF-980A-8E90F6E6B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2025-08-27T17:32:58Z</dcterms:created>
  <dcterms:modified xsi:type="dcterms:W3CDTF">2025-09-02T09:42:19Z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