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91741C-761A-B771-3125-FB37CD1C3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14554"/>
          <a:stretch/>
        </p:blipFill>
        <p:spPr>
          <a:xfrm>
            <a:off x="9338734" y="3017026"/>
            <a:ext cx="2641600" cy="37647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