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.png"/><Relationship Id="rId117" Type="http://schemas.openxmlformats.org/officeDocument/2006/relationships/image" Target="../media/image112.png"/><Relationship Id="rId21" Type="http://schemas.openxmlformats.org/officeDocument/2006/relationships/image" Target="../media/image18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63" Type="http://schemas.microsoft.com/office/2007/relationships/hdphoto" Target="../media/hdphoto3.wdp"/><Relationship Id="rId68" Type="http://schemas.openxmlformats.org/officeDocument/2006/relationships/image" Target="../media/image63.png"/><Relationship Id="rId84" Type="http://schemas.openxmlformats.org/officeDocument/2006/relationships/image" Target="../media/image79.png"/><Relationship Id="rId89" Type="http://schemas.openxmlformats.org/officeDocument/2006/relationships/image" Target="../media/image84.png"/><Relationship Id="rId112" Type="http://schemas.openxmlformats.org/officeDocument/2006/relationships/image" Target="../media/image107.png"/><Relationship Id="rId16" Type="http://schemas.microsoft.com/office/2007/relationships/hdphoto" Target="../media/hdphoto1.wdp"/><Relationship Id="rId107" Type="http://schemas.openxmlformats.org/officeDocument/2006/relationships/image" Target="../media/image102.png"/><Relationship Id="rId11" Type="http://schemas.openxmlformats.org/officeDocument/2006/relationships/image" Target="../media/image9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53" Type="http://schemas.openxmlformats.org/officeDocument/2006/relationships/image" Target="../media/image49.png"/><Relationship Id="rId58" Type="http://schemas.openxmlformats.org/officeDocument/2006/relationships/image" Target="../media/image54.png"/><Relationship Id="rId74" Type="http://schemas.openxmlformats.org/officeDocument/2006/relationships/image" Target="../media/image69.JPG"/><Relationship Id="rId79" Type="http://schemas.openxmlformats.org/officeDocument/2006/relationships/image" Target="../media/image74.png"/><Relationship Id="rId102" Type="http://schemas.openxmlformats.org/officeDocument/2006/relationships/image" Target="../media/image97.png"/><Relationship Id="rId5" Type="http://schemas.openxmlformats.org/officeDocument/2006/relationships/image" Target="../media/image3.png"/><Relationship Id="rId90" Type="http://schemas.openxmlformats.org/officeDocument/2006/relationships/image" Target="../media/image85.JPG"/><Relationship Id="rId95" Type="http://schemas.openxmlformats.org/officeDocument/2006/relationships/image" Target="../media/image90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64" Type="http://schemas.openxmlformats.org/officeDocument/2006/relationships/image" Target="../media/image59.png"/><Relationship Id="rId69" Type="http://schemas.openxmlformats.org/officeDocument/2006/relationships/image" Target="../media/image64.png"/><Relationship Id="rId113" Type="http://schemas.openxmlformats.org/officeDocument/2006/relationships/image" Target="../media/image108.png"/><Relationship Id="rId118" Type="http://schemas.openxmlformats.org/officeDocument/2006/relationships/image" Target="../media/image113.png"/><Relationship Id="rId80" Type="http://schemas.openxmlformats.org/officeDocument/2006/relationships/image" Target="../media/image75.png"/><Relationship Id="rId85" Type="http://schemas.openxmlformats.org/officeDocument/2006/relationships/image" Target="../media/image80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59" Type="http://schemas.openxmlformats.org/officeDocument/2006/relationships/image" Target="../media/image55.png"/><Relationship Id="rId103" Type="http://schemas.openxmlformats.org/officeDocument/2006/relationships/image" Target="../media/image98.png"/><Relationship Id="rId108" Type="http://schemas.openxmlformats.org/officeDocument/2006/relationships/image" Target="../media/image103.png"/><Relationship Id="rId54" Type="http://schemas.openxmlformats.org/officeDocument/2006/relationships/image" Target="../media/image50.png"/><Relationship Id="rId70" Type="http://schemas.openxmlformats.org/officeDocument/2006/relationships/image" Target="../media/image65.png"/><Relationship Id="rId75" Type="http://schemas.openxmlformats.org/officeDocument/2006/relationships/image" Target="../media/image70.png"/><Relationship Id="rId91" Type="http://schemas.openxmlformats.org/officeDocument/2006/relationships/image" Target="../media/image86.png"/><Relationship Id="rId96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49" Type="http://schemas.microsoft.com/office/2007/relationships/hdphoto" Target="../media/hdphoto2.wdp"/><Relationship Id="rId114" Type="http://schemas.openxmlformats.org/officeDocument/2006/relationships/image" Target="../media/image109.png"/><Relationship Id="rId119" Type="http://schemas.openxmlformats.org/officeDocument/2006/relationships/image" Target="../media/image114.png"/><Relationship Id="rId44" Type="http://schemas.openxmlformats.org/officeDocument/2006/relationships/image" Target="../media/image41.png"/><Relationship Id="rId60" Type="http://schemas.openxmlformats.org/officeDocument/2006/relationships/image" Target="../media/image56.png"/><Relationship Id="rId65" Type="http://schemas.openxmlformats.org/officeDocument/2006/relationships/image" Target="../media/image60.png"/><Relationship Id="rId81" Type="http://schemas.openxmlformats.org/officeDocument/2006/relationships/image" Target="../media/image76.png"/><Relationship Id="rId86" Type="http://schemas.openxmlformats.org/officeDocument/2006/relationships/image" Target="../media/image8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9" Type="http://schemas.openxmlformats.org/officeDocument/2006/relationships/image" Target="../media/image36.png"/><Relationship Id="rId109" Type="http://schemas.openxmlformats.org/officeDocument/2006/relationships/image" Target="../media/image104.png"/><Relationship Id="rId34" Type="http://schemas.openxmlformats.org/officeDocument/2006/relationships/image" Target="../media/image31.png"/><Relationship Id="rId50" Type="http://schemas.openxmlformats.org/officeDocument/2006/relationships/image" Target="../media/image46.png"/><Relationship Id="rId55" Type="http://schemas.openxmlformats.org/officeDocument/2006/relationships/image" Target="../media/image51.png"/><Relationship Id="rId76" Type="http://schemas.openxmlformats.org/officeDocument/2006/relationships/image" Target="../media/image71.png"/><Relationship Id="rId97" Type="http://schemas.openxmlformats.org/officeDocument/2006/relationships/image" Target="../media/image92.png"/><Relationship Id="rId104" Type="http://schemas.openxmlformats.org/officeDocument/2006/relationships/image" Target="../media/image99.png"/><Relationship Id="rId120" Type="http://schemas.openxmlformats.org/officeDocument/2006/relationships/image" Target="../media/image115.png"/><Relationship Id="rId7" Type="http://schemas.openxmlformats.org/officeDocument/2006/relationships/image" Target="../media/image5.png"/><Relationship Id="rId71" Type="http://schemas.openxmlformats.org/officeDocument/2006/relationships/image" Target="../media/image66.png"/><Relationship Id="rId92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6.png"/><Relationship Id="rId24" Type="http://schemas.openxmlformats.org/officeDocument/2006/relationships/image" Target="../media/image21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66" Type="http://schemas.openxmlformats.org/officeDocument/2006/relationships/image" Target="../media/image61.png"/><Relationship Id="rId87" Type="http://schemas.openxmlformats.org/officeDocument/2006/relationships/image" Target="../media/image82.png"/><Relationship Id="rId110" Type="http://schemas.openxmlformats.org/officeDocument/2006/relationships/image" Target="../media/image105.png"/><Relationship Id="rId115" Type="http://schemas.openxmlformats.org/officeDocument/2006/relationships/image" Target="../media/image110.png"/><Relationship Id="rId61" Type="http://schemas.openxmlformats.org/officeDocument/2006/relationships/image" Target="../media/image57.png"/><Relationship Id="rId82" Type="http://schemas.openxmlformats.org/officeDocument/2006/relationships/image" Target="../media/image77.png"/><Relationship Id="rId19" Type="http://schemas.openxmlformats.org/officeDocument/2006/relationships/image" Target="../media/image16.png"/><Relationship Id="rId14" Type="http://schemas.openxmlformats.org/officeDocument/2006/relationships/image" Target="../media/image12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56" Type="http://schemas.openxmlformats.org/officeDocument/2006/relationships/image" Target="../media/image52.png"/><Relationship Id="rId77" Type="http://schemas.openxmlformats.org/officeDocument/2006/relationships/image" Target="../media/image72.png"/><Relationship Id="rId100" Type="http://schemas.openxmlformats.org/officeDocument/2006/relationships/image" Target="../media/image95.png"/><Relationship Id="rId105" Type="http://schemas.openxmlformats.org/officeDocument/2006/relationships/image" Target="../media/image100.png"/><Relationship Id="rId8" Type="http://schemas.openxmlformats.org/officeDocument/2006/relationships/image" Target="../media/image6.png"/><Relationship Id="rId51" Type="http://schemas.openxmlformats.org/officeDocument/2006/relationships/image" Target="../media/image47.png"/><Relationship Id="rId72" Type="http://schemas.openxmlformats.org/officeDocument/2006/relationships/image" Target="../media/image67.png"/><Relationship Id="rId93" Type="http://schemas.openxmlformats.org/officeDocument/2006/relationships/image" Target="../media/image88.png"/><Relationship Id="rId98" Type="http://schemas.openxmlformats.org/officeDocument/2006/relationships/image" Target="../media/image93.png"/><Relationship Id="rId121" Type="http://schemas.openxmlformats.org/officeDocument/2006/relationships/image" Target="../media/image116.png"/><Relationship Id="rId3" Type="http://schemas.openxmlformats.org/officeDocument/2006/relationships/image" Target="../media/image1.png"/><Relationship Id="rId25" Type="http://schemas.openxmlformats.org/officeDocument/2006/relationships/image" Target="../media/image22.png"/><Relationship Id="rId46" Type="http://schemas.openxmlformats.org/officeDocument/2006/relationships/image" Target="../media/image43.png"/><Relationship Id="rId67" Type="http://schemas.openxmlformats.org/officeDocument/2006/relationships/image" Target="../media/image62.png"/><Relationship Id="rId116" Type="http://schemas.openxmlformats.org/officeDocument/2006/relationships/image" Target="../media/image111.png"/><Relationship Id="rId20" Type="http://schemas.openxmlformats.org/officeDocument/2006/relationships/image" Target="../media/image17.png"/><Relationship Id="rId41" Type="http://schemas.openxmlformats.org/officeDocument/2006/relationships/image" Target="../media/image38.png"/><Relationship Id="rId62" Type="http://schemas.openxmlformats.org/officeDocument/2006/relationships/image" Target="../media/image58.png"/><Relationship Id="rId83" Type="http://schemas.openxmlformats.org/officeDocument/2006/relationships/image" Target="../media/image78.png"/><Relationship Id="rId88" Type="http://schemas.openxmlformats.org/officeDocument/2006/relationships/image" Target="../media/image83.png"/><Relationship Id="rId111" Type="http://schemas.openxmlformats.org/officeDocument/2006/relationships/image" Target="../media/image106.png"/><Relationship Id="rId15" Type="http://schemas.openxmlformats.org/officeDocument/2006/relationships/image" Target="../media/image13.png"/><Relationship Id="rId36" Type="http://schemas.openxmlformats.org/officeDocument/2006/relationships/image" Target="../media/image33.png"/><Relationship Id="rId57" Type="http://schemas.openxmlformats.org/officeDocument/2006/relationships/image" Target="../media/image53.png"/><Relationship Id="rId106" Type="http://schemas.openxmlformats.org/officeDocument/2006/relationships/image" Target="../media/image101.png"/><Relationship Id="rId10" Type="http://schemas.openxmlformats.org/officeDocument/2006/relationships/image" Target="../media/image8.png"/><Relationship Id="rId31" Type="http://schemas.openxmlformats.org/officeDocument/2006/relationships/image" Target="../media/image28.png"/><Relationship Id="rId52" Type="http://schemas.openxmlformats.org/officeDocument/2006/relationships/image" Target="../media/image48.png"/><Relationship Id="rId73" Type="http://schemas.openxmlformats.org/officeDocument/2006/relationships/image" Target="../media/image68.png"/><Relationship Id="rId78" Type="http://schemas.openxmlformats.org/officeDocument/2006/relationships/image" Target="../media/image73.png"/><Relationship Id="rId94" Type="http://schemas.openxmlformats.org/officeDocument/2006/relationships/image" Target="../media/image89.png"/><Relationship Id="rId99" Type="http://schemas.openxmlformats.org/officeDocument/2006/relationships/image" Target="../media/image94.png"/><Relationship Id="rId101" Type="http://schemas.openxmlformats.org/officeDocument/2006/relationships/image" Target="../media/image96.png"/><Relationship Id="rId122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D580A2-ED62-B967-8AC0-2D76C6343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05" y="3546929"/>
            <a:ext cx="3157018" cy="315701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