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1.xml"/><Relationship Id="rId21" Type="http://schemas.openxmlformats.org/officeDocument/2006/relationships/audio" Target="../media/audio2.wav"/><Relationship Id="rId20" Type="http://schemas.openxmlformats.org/officeDocument/2006/relationships/audio" Target="../media/audio1.wav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804285" y="359981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