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58530" y="2874645"/>
            <a:ext cx="3633470" cy="36334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0" y="-342761"/>
            <a:ext cx="2694562" cy="2694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812" y="4258624"/>
            <a:ext cx="4141574" cy="194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668" y="4597736"/>
            <a:ext cx="3568928" cy="21629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0365">
            <a:off x="-1440965" y="791846"/>
            <a:ext cx="3211301" cy="1946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09277" y="2686955"/>
            <a:ext cx="4141575" cy="194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06 0.02245 L 0.19206 0.02268 C 0.19427 0.0169 0.19558 0.0125 0.19844 0.00833 C 0.19909 0.00718 0.2 0.00648 0.20078 0.00555 C 0.20183 0.00255 0.20235 -0.00116 0.20391 -0.00301 C 0.2099 -0.01019 0.20261 -0.00116 0.20873 -0.01019 C 0.20951 -0.01134 0.21042 -0.01204 0.2112 -0.01296 C 0.21172 -0.01389 0.21211 -0.01528 0.21276 -0.01574 C 0.2142 -0.01713 0.21589 -0.01782 0.21758 -0.01875 C 0.21836 -0.01921 0.21927 -0.01921 0.21992 -0.02014 L 0.22227 -0.02292 L 0.26302 -0.02153 C 0.26706 -0.0213 0.26953 -0.01991 0.27344 -0.01875 C 0.27487 -0.01806 0.27657 -0.01782 0.27813 -0.01736 C 0.27904 -0.0169 0.27943 -0.0162 0.28034 -0.01574 C 0.28242 -0.01528 0.28425 -0.01482 0.28594 -0.01435 L 0.29336 -0.01019 L 0.29558 -0.0088 L 0.29792 -0.00741 C 0.30495 0.00093 0.29636 -0.00903 0.30287 -0.00301 C 0.30378 -0.00232 0.3043 -0.00093 0.30521 -0.00023 C 0.30664 0.00093 0.30847 0.00162 0.31003 0.00255 C 0.31094 0.00301 0.31172 0.00324 0.3125 0.00393 C 0.31563 0.00764 0.31393 0.00625 0.31732 0.00833 C 0.3181 0.00926 0.31875 0.01042 0.31966 0.01111 C 0.32071 0.0118 0.32175 0.01204 0.32279 0.0125 C 0.32448 0.01343 0.32591 0.01435 0.32761 0.01551 C 0.32891 0.0162 0.33021 0.0162 0.33164 0.0169 C 0.33242 0.01713 0.33321 0.01782 0.33399 0.01829 C 0.33529 0.01875 0.33672 0.01898 0.33802 0.01968 C 0.3388 0.02014 0.33959 0.0206 0.34037 0.02106 C 0.3461 0.02407 0.34102 0.02106 0.34753 0.02384 C 0.34831 0.0243 0.34922 0.02477 0.35 0.02523 C 0.35365 0.02986 0.3513 0.02755 0.35716 0.03102 L 0.35951 0.03241 L 0.36198 0.0338 C 0.36836 0.04537 0.36328 0.03773 0.38412 0.0338 C 0.38737 0.03333 0.39063 0.03194 0.39388 0.03102 C 0.39571 0.03055 0.3974 0.03009 0.39948 0.02963 C 0.40013 0.02917 0.40091 0.02847 0.40183 0.02824 C 0.403 0.02755 0.40456 0.02755 0.40573 0.02685 C 0.4069 0.02616 0.40782 0.02477 0.40899 0.02384 C 0.4099 0.02315 0.41107 0.02315 0.41224 0.02245 C 0.41367 0.02153 0.41511 0.0206 0.41693 0.01968 C 0.41784 0.01921 0.41875 0.01898 0.41927 0.01829 C 0.42018 0.01736 0.4211 0.01643 0.42162 0.01551 C 0.42409 0.0118 0.42253 0.01273 0.42578 0.00972 C 0.42643 0.00903 0.42735 0.00903 0.42813 0.00833 C 0.42904 0.00764 0.42969 0.00648 0.4306 0.00555 C 0.43112 0.00463 0.43138 0.00324 0.43203 0.00255 C 0.43295 0.00185 0.43412 0.00162 0.43529 0.00116 C 0.4362 0.00069 0.43698 0.00046 0.43763 -0.00023 C 0.44063 -0.00232 0.44089 -0.00301 0.44336 -0.00579 C 0.44466 -0.0132 0.44297 -0.0081 0.44649 -0.01157 C 0.44818 -0.0132 0.44948 -0.0162 0.4513 -0.01736 C 0.45209 -0.01782 0.453 -0.01806 0.45365 -0.01875 C 0.45456 -0.01945 0.45521 -0.02083 0.45612 -0.02153 C 0.45768 -0.02269 0.45925 -0.02338 0.46081 -0.02431 L 0.46563 -0.02732 C 0.47018 -0.02986 0.46719 -0.02824 0.47448 -0.03148 L 0.47761 -0.03287 C 0.4836 -0.03195 0.48985 -0.03125 0.49597 -0.03009 C 0.49727 -0.02986 0.4987 -0.02963 0.49987 -0.0287 C 0.51354 -0.01759 0.49805 -0.02708 0.50795 -0.02014 C 0.50938 -0.01898 0.5112 -0.01898 0.51276 -0.01736 C 0.51407 -0.01528 0.51615 -0.01389 0.51758 -0.01157 C 0.5181 -0.01065 0.51823 -0.00949 0.51914 -0.0088 C 0.51992 -0.00764 0.52058 -0.00695 0.52149 -0.00579 C 0.5224 -0.00463 0.52292 -0.00301 0.52396 -0.00162 C 0.52461 -0.00046 0.52539 0.00023 0.5263 0.00116 C 0.52696 0.00208 0.52709 0.00324 0.52774 0.00393 C 0.52943 0.00602 0.53112 0.00787 0.53242 0.00972 C 0.53347 0.01065 0.53425 0.01134 0.53477 0.0125 C 0.53633 0.01481 0.53711 0.0169 0.53893 0.01829 C 0.54011 0.01898 0.54115 0.01921 0.54232 0.01968 C 0.54362 0.02153 0.54545 0.02292 0.54701 0.02523 C 0.54753 0.02639 0.54779 0.02755 0.54844 0.02824 C 0.54935 0.02893 0.55013 0.02917 0.55078 0.02963 C 0.55196 0.03148 0.55261 0.03449 0.55417 0.03518 C 0.56003 0.03866 0.55261 0.03449 0.55964 0.03819 C 0.56068 0.03843 0.56146 0.03912 0.56198 0.03958 C 0.56263 0.04051 0.56315 0.04167 0.5638 0.04236 C 0.56433 0.04305 0.5655 0.04305 0.56615 0.04375 C 0.56706 0.04468 0.56784 0.0456 0.56849 0.04676 C 0.57604 0.04606 0.58334 0.04653 0.59089 0.04514 C 0.59271 0.04491 0.59505 0.04097 0.59636 0.03958 C 0.59727 0.03889 0.59805 0.03866 0.5987 0.03819 C 0.60508 0.03403 0.60052 0.03588 0.60755 0.0338 C 0.61459 0.02569 0.60586 0.03542 0.61224 0.02963 C 0.61862 0.02407 0.61107 0.02893 0.61706 0.02523 C 0.6194 0.02153 0.6194 0.02083 0.62175 0.01829 C 0.62292 0.01713 0.62409 0.01667 0.62526 0.01551 C 0.62943 0.01018 0.62344 0.01481 0.62891 0.00972 C 0.62995 0.00903 0.6306 0.00903 0.63164 0.00833 C 0.63308 0.00671 0.63646 0.00255 0.63646 0.00278 C 0.63698 0.00116 0.63711 -0.0007 0.63776 -0.00162 C 0.63946 -0.00324 0.64284 -0.0044 0.64284 -0.00417 C 0.64362 -0.00648 0.64427 -0.00926 0.64597 -0.01019 C 0.64844 -0.01157 0.64844 -0.01134 0.65078 -0.01435 C 0.65482 -0.02037 0.6513 -0.01759 0.65547 -0.02014 C 0.65703 -0.02269 0.65729 -0.02407 0.65951 -0.0257 C 0.66615 -0.03171 0.65729 -0.02199 0.66433 -0.03009 C 0.66433 -0.03148 0.66433 -0.03333 0.66498 -0.03426 C 0.66602 -0.03542 0.66732 -0.03495 0.66836 -0.03565 C 0.67604 -0.04167 0.66433 -0.03588 0.67383 -0.04005 C 0.67552 -0.0419 0.67683 -0.04468 0.67852 -0.0456 C 0.68034 -0.04653 0.68203 -0.04676 0.68334 -0.04861 C 0.69037 -0.05671 0.68151 -0.04699 0.68802 -0.05278 C 0.68907 -0.05347 0.68972 -0.05509 0.6905 -0.05556 C 0.69219 -0.05648 0.69388 -0.05648 0.69532 -0.05695 C 0.69636 -0.05741 0.69753 -0.05787 0.6987 -0.05833 C 0.70157 -0.05787 0.70456 -0.05764 0.70742 -0.05695 C 0.70847 -0.05671 0.70964 -0.05648 0.71055 -0.05556 C 0.71237 -0.05417 0.7138 -0.05185 0.71537 -0.05 C 0.71615 -0.04907 0.71693 -0.04769 0.71784 -0.04699 L 0.72018 -0.0456 C 0.72513 -0.03264 0.71888 -0.04861 0.72344 -0.03866 C 0.72396 -0.03727 0.72435 -0.03565 0.725 -0.03426 C 0.72643 -0.03125 0.72813 -0.0287 0.72969 -0.0257 L 0.73203 -0.02153 C 0.73373 -0.01343 0.7319 -0.0206 0.73438 -0.01435 C 0.73568 -0.01181 0.7362 -0.00833 0.73776 -0.00579 C 0.74154 0.00093 0.73972 -0.00162 0.74336 0.00255 C 0.74597 0.00972 0.74349 0.00486 0.74727 0.00833 C 0.74805 0.00903 0.74896 0.01018 0.74974 0.01111 C 0.75026 0.01204 0.75065 0.01319 0.7513 0.01389 C 0.75209 0.01481 0.75274 0.01505 0.75365 0.01551 C 0.75742 0.01736 0.75795 0.01713 0.7625 0.01829 C 0.76797 0.02477 0.76107 0.01736 0.76966 0.02245 C 0.77058 0.02315 0.7711 0.02477 0.77201 0.02523 C 0.77331 0.02616 0.77461 0.02639 0.77604 0.02685 C 0.77709 0.02778 0.77813 0.0287 0.77917 0.02963 C 0.78386 0.0331 0.78516 0.03055 0.79206 0.02963 C 0.79883 0.02569 0.7905 0.03125 0.79597 0.02523 C 0.79675 0.02454 0.79753 0.0243 0.79831 0.02384 C 0.79987 0.01574 0.79792 0.02315 0.80157 0.0169 C 0.80222 0.01551 0.80248 0.01389 0.80313 0.0125 C 0.80443 0.00995 0.80599 0.00833 0.80716 0.00555 C 0.80821 0.00255 0.80977 0.00023 0.81016 -0.00301 C 0.81224 -0.0132 0.8099 -0.00046 0.81198 -0.01296 C 0.81211 -0.01435 0.81224 -0.01597 0.81276 -0.01736 C 0.81315 -0.01852 0.8142 -0.01875 0.81433 -0.02014 C 0.81472 -0.02384 0.81433 -0.02778 0.81433 -0.03148 L 0.81433 -0.03125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81 0.05926 L 0.13581 0.05949 C 0.13789 0.05694 0.13998 0.0544 0.14219 0.05231 C 0.14284 0.05162 0.14375 0.05162 0.14453 0.05093 C 0.14518 0.05023 0.14544 0.04861 0.1461 0.04792 C 0.14766 0.04676 0.14935 0.04653 0.15091 0.04514 C 0.15196 0.04421 0.15313 0.04352 0.15404 0.04236 C 0.15469 0.04167 0.15508 0.04005 0.15573 0.03958 C 0.15716 0.03819 0.15886 0.03773 0.16042 0.03657 L 0.16524 0.0338 L 0.16927 0.03241 C 0.17422 0.02801 0.17057 0.03079 0.17565 0.02824 C 0.17643 0.02778 0.17722 0.02708 0.178 0.02685 C 0.18073 0.02616 0.18334 0.02593 0.18607 0.02546 C 0.19076 0.02593 0.19557 0.02569 0.20039 0.02685 C 0.20573 0.02801 0.20182 0.0294 0.20521 0.03241 C 0.20612 0.03333 0.20729 0.03333 0.20834 0.0338 C 0.21524 0.0419 0.20651 0.03218 0.21315 0.03819 C 0.21406 0.03889 0.21472 0.04005 0.2155 0.04097 C 0.21628 0.04282 0.21706 0.04491 0.21797 0.04653 C 0.21862 0.04792 0.21927 0.04838 0.22031 0.04954 C 0.22123 0.05069 0.22188 0.05231 0.22279 0.0537 C 0.22305 0.05509 0.22305 0.05671 0.22357 0.05787 C 0.22513 0.06227 0.22656 0.06273 0.22917 0.06505 C 0.2319 0.07222 0.2293 0.06667 0.23307 0.07222 C 0.2362 0.07662 0.23294 0.07384 0.23711 0.07639 C 0.23815 0.07824 0.2388 0.08125 0.24024 0.08194 C 0.24102 0.08241 0.24193 0.08287 0.24271 0.08333 C 0.24349 0.08426 0.24414 0.08565 0.24505 0.08634 C 0.24636 0.08704 0.24779 0.08704 0.24909 0.08773 C 0.24987 0.08796 0.25065 0.08866 0.25143 0.08912 C 0.25248 0.08958 0.25365 0.09005 0.25469 0.09051 C 0.26276 0.09491 0.25612 0.09213 0.26341 0.09468 C 0.27409 0.09421 0.28477 0.09421 0.29531 0.09329 C 0.29688 0.09329 0.29948 0.0912 0.30091 0.09051 C 0.30938 0.08634 0.29753 0.09306 0.30886 0.08634 L 0.31133 0.08495 L 0.31367 0.08333 C 0.31446 0.08241 0.31537 0.08171 0.31615 0.08056 C 0.31667 0.07986 0.31706 0.07847 0.31771 0.07778 C 0.31914 0.07639 0.32057 0.07593 0.32253 0.075 L 0.32487 0.07361 C 0.32539 0.07269 0.32578 0.0713 0.32643 0.0706 C 0.328 0.06944 0.32969 0.06875 0.33125 0.06782 C 0.33386 0.0662 0.33386 0.06644 0.33685 0.06505 C 0.33789 0.06458 0.33919 0.06412 0.34089 0.06366 C 0.34167 0.06319 0.34245 0.0625 0.34323 0.06227 C 0.34453 0.06157 0.34584 0.06134 0.34727 0.06088 C 0.35287 0.05856 0.34818 0.06042 0.35274 0.05787 C 0.35391 0.05741 0.35495 0.05694 0.35573 0.05648 C 0.36237 0.05741 0.36563 0.05694 0.3711 0.06088 C 0.37201 0.06134 0.37266 0.06273 0.37357 0.06366 C 0.37435 0.06435 0.37513 0.06435 0.37591 0.06505 C 0.38216 0.0706 0.37474 0.06574 0.38073 0.06921 C 0.38607 0.07894 0.37995 0.06921 0.38633 0.075 C 0.38698 0.07546 0.38724 0.07708 0.38789 0.07778 C 0.38867 0.07847 0.38959 0.07847 0.39037 0.07917 C 0.39115 0.07986 0.39193 0.08125 0.39271 0.08194 C 0.39375 0.0831 0.39479 0.08403 0.39584 0.08495 C 0.39649 0.08588 0.39688 0.08704 0.39753 0.08773 C 0.39896 0.08912 0.40222 0.09051 0.40222 0.09074 C 0.40586 0.09699 0.40156 0.09028 0.40625 0.09468 C 0.40794 0.09653 0.40938 0.09884 0.41107 0.10046 C 0.41211 0.10139 0.41315 0.10231 0.41419 0.10324 C 0.41511 0.10417 0.41576 0.10532 0.41667 0.10602 C 0.41745 0.10671 0.41823 0.10718 0.41901 0.10764 C 0.41953 0.10856 0.41992 0.10972 0.42057 0.11042 C 0.42136 0.11111 0.4224 0.11088 0.42305 0.11181 C 0.42383 0.11296 0.42383 0.11505 0.42461 0.11597 C 0.42552 0.11736 0.42669 0.11806 0.42787 0.11898 C 0.43034 0.1206 0.43321 0.12199 0.43581 0.12315 C 0.43711 0.12361 0.43841 0.12407 0.43985 0.12454 C 0.44701 0.12407 0.45417 0.12431 0.46133 0.12315 C 0.46133 0.12338 0.46732 0.11968 0.46849 0.11898 L 0.47071 0.11736 L 0.47813 0.10903 C 0.47891 0.1081 0.47956 0.10648 0.48047 0.10602 C 0.48451 0.1044 0.48268 0.10532 0.48607 0.10324 C 0.48633 0.10185 0.48659 0.10046 0.48685 0.09907 C 0.48932 0.08889 0.49024 0.09028 0.49649 0.07917 C 0.49987 0.07315 0.49779 0.07569 0.50287 0.07222 C 0.50391 0.07014 0.50456 0.06806 0.50573 0.06644 C 0.50925 0.06181 0.51068 0.06088 0.51393 0.05787 C 0.51576 0.05486 0.51563 0.05463 0.51797 0.05231 C 0.51901 0.05116 0.52018 0.05046 0.52123 0.04954 C 0.52201 0.04861 0.52279 0.04769 0.52357 0.04653 C 0.52422 0.04583 0.52448 0.04444 0.52513 0.04375 C 0.52669 0.04236 0.52995 0.04097 0.52995 0.0412 C 0.53047 0.0412 0.53789 0.04329 0.53867 0.04375 C 0.53932 0.04444 0.53998 0.04583 0.54089 0.04653 C 0.54167 0.04722 0.54245 0.04745 0.54323 0.04792 C 0.54375 0.04907 0.54427 0.05 0.54505 0.05093 C 0.54662 0.05301 0.54857 0.05417 0.54987 0.05648 C 0.55951 0.07361 0.54818 0.05417 0.55547 0.06505 C 0.55638 0.0662 0.55703 0.06806 0.55794 0.06921 C 0.5586 0.07037 0.55951 0.07106 0.56029 0.07222 C 0.56146 0.07384 0.56224 0.07639 0.56341 0.07778 C 0.56432 0.0787 0.56511 0.07963 0.56589 0.08056 C 0.56797 0.08356 0.56719 0.08356 0.56901 0.08773 C 0.57084 0.09144 0.57071 0.09005 0.57305 0.09329 C 0.5737 0.09421 0.57409 0.09537 0.57461 0.0963 C 0.57513 0.09722 0.57604 0.09815 0.57682 0.09907 C 0.57787 0.10046 0.57891 0.10185 0.57995 0.10324 C 0.58177 0.10532 0.58321 0.10787 0.58503 0.10903 C 0.58581 0.10949 0.58659 0.10995 0.58737 0.11042 C 0.59167 0.11227 0.59297 0.11181 0.59779 0.11319 C 0.60104 0.11412 0.60417 0.11528 0.60742 0.11597 L 0.61263 0.11736 C 0.61432 0.11782 0.61615 0.11852 0.61771 0.11898 C 0.61992 0.11944 0.62201 0.11991 0.62409 0.12037 C 0.63294 0.11991 0.64167 0.11968 0.65039 0.11898 C 0.65156 0.11875 0.65261 0.11829 0.65365 0.11736 C 0.65456 0.1169 0.65521 0.11551 0.65599 0.11458 C 0.65703 0.11366 0.65821 0.11273 0.65925 0.11181 C 0.66042 0.10856 0.66133 0.10556 0.66328 0.10324 C 0.66393 0.10255 0.66485 0.10231 0.66563 0.10185 C 0.66615 0.1 0.66641 0.09769 0.66719 0.0963 C 0.66784 0.09514 0.66888 0.0956 0.66966 0.09468 C 0.67031 0.09398 0.67057 0.09259 0.67123 0.0919 C 0.67214 0.09074 0.67331 0.09028 0.67435 0.08912 C 0.68112 0.08194 0.67669 0.08449 0.68242 0.08194 C 0.68919 0.07384 0.6806 0.08356 0.68711 0.07778 C 0.69232 0.07315 0.68672 0.07685 0.69193 0.0706 C 0.69271 0.06991 0.69349 0.06968 0.6944 0.06921 C 0.6961 0.0662 0.69688 0.06412 0.69909 0.06227 C 0.69987 0.06157 0.70078 0.06134 0.70156 0.06088 L 0.70951 0.06227 C 0.71133 0.0625 0.71328 0.06319 0.71511 0.06366 C 0.71797 0.06412 0.72097 0.06458 0.72383 0.06505 C 0.72995 0.06713 0.72656 0.06597 0.73425 0.06921 L 0.73737 0.0706 C 0.73854 0.07106 0.73959 0.07153 0.74063 0.07222 C 0.74141 0.07269 0.74219 0.07292 0.74297 0.07361 C 0.74987 0.0787 0.74297 0.07454 0.74857 0.07778 C 0.7543 0.08796 0.74779 0.07708 0.75339 0.08495 C 0.75404 0.08565 0.75443 0.08681 0.75495 0.08773 C 0.75573 0.08866 0.75664 0.08935 0.75742 0.09051 C 0.75821 0.0919 0.75886 0.09352 0.75977 0.09468 C 0.76055 0.09583 0.76146 0.09653 0.76211 0.09769 C 0.76328 0.09931 0.76459 0.10116 0.76537 0.10324 C 0.76589 0.10463 0.76628 0.10625 0.76693 0.10764 C 0.76758 0.1088 0.76849 0.10972 0.7694 0.11042 C 0.77005 0.11111 0.77162 0.11042 0.77175 0.11181 C 0.77253 0.11782 0.77175 0.12407 0.77175 0.13032 L 0.77175 0.13056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0.09745 L 0.06537 0.09768 C 0.06745 0.09467 0.0694 0.09166 0.07175 0.08912 C 0.07318 0.08727 0.075 0.0868 0.07643 0.08472 C 0.07722 0.08379 0.07735 0.08171 0.07813 0.08055 C 0.07878 0.07963 0.07969 0.07986 0.08047 0.07916 C 0.08594 0.0743 0.07943 0.07778 0.08607 0.07477 C 0.08841 0.07199 0.0888 0.07129 0.09167 0.06921 C 0.09375 0.06759 0.09492 0.06759 0.09727 0.06643 C 0.09883 0.06551 0.10039 0.06435 0.10195 0.06342 C 0.10313 0.06296 0.10417 0.06273 0.10521 0.06203 C 0.10677 0.06134 0.10847 0.06065 0.11003 0.05926 C 0.11107 0.05833 0.11211 0.05717 0.11315 0.05648 C 0.11511 0.05509 0.11953 0.05416 0.1211 0.0537 C 0.12722 0.05416 0.13347 0.05324 0.13945 0.05509 C 0.14141 0.05555 0.14245 0.05995 0.14427 0.06065 L 0.14831 0.06203 C 0.14935 0.06296 0.15039 0.06389 0.15143 0.06504 C 0.15313 0.06666 0.15456 0.06898 0.15625 0.0706 C 0.16016 0.07407 0.15833 0.07268 0.16185 0.07477 C 0.16263 0.07639 0.16328 0.07801 0.16419 0.07916 C 0.16498 0.07986 0.16589 0.07986 0.16667 0.08055 C 0.16771 0.08148 0.16875 0.0824 0.16979 0.08333 C 0.17031 0.08426 0.17083 0.08541 0.17136 0.08611 C 0.17331 0.08865 0.17617 0.09097 0.17774 0.09467 C 0.18242 0.10578 0.17891 0.10069 0.18333 0.10602 C 0.1836 0.10787 0.18373 0.10995 0.18412 0.1118 C 0.18451 0.11319 0.18529 0.11435 0.18581 0.11597 C 0.1862 0.11736 0.1862 0.11898 0.18659 0.12014 C 0.18698 0.12222 0.18776 0.12384 0.18815 0.12592 C 0.1888 0.1287 0.1888 0.13194 0.18972 0.13449 C 0.19024 0.13588 0.19089 0.13727 0.19141 0.13865 C 0.19466 0.15046 0.18919 0.13495 0.19375 0.14722 C 0.19401 0.15 0.19518 0.16111 0.1961 0.16273 L 0.19779 0.16574 C 0.19805 0.16805 0.19805 0.17037 0.19857 0.17268 C 0.19935 0.17662 0.20104 0.17824 0.20248 0.18125 C 0.20573 0.18819 0.20208 0.18356 0.20729 0.18842 C 0.20755 0.18981 0.20755 0.19143 0.20807 0.19259 C 0.20951 0.1956 0.21172 0.19606 0.21367 0.19676 C 0.21602 0.20301 0.21419 0.20023 0.21849 0.20254 C 0.22005 0.20347 0.22331 0.20532 0.22331 0.20555 C 0.22878 0.20486 0.23438 0.20463 0.23998 0.20393 C 0.24115 0.2037 0.24206 0.20278 0.24323 0.20254 C 0.24505 0.20185 0.24688 0.20162 0.24883 0.20115 C 0.25586 0.19699 0.25195 0.19861 0.26081 0.19676 C 0.26341 0.19514 0.26328 0.19514 0.26628 0.19398 C 0.27005 0.19259 0.27005 0.19282 0.27357 0.1912 C 0.27435 0.19074 0.27513 0.19004 0.27591 0.18981 C 0.27695 0.18912 0.278 0.18889 0.27904 0.18842 C 0.28073 0.1875 0.28229 0.18634 0.28386 0.18541 L 0.28867 0.18264 L 0.29831 0.17708 L 0.30065 0.17546 L 0.303 0.17407 C 0.30677 0.17453 0.31055 0.17453 0.31419 0.17546 C 0.31732 0.17639 0.32162 0.18032 0.32383 0.18403 C 0.32461 0.18541 0.32526 0.18703 0.32617 0.18842 C 0.33216 0.19722 0.32552 0.18565 0.33021 0.19398 C 0.33177 0.20231 0.32969 0.19467 0.33333 0.20115 C 0.33607 0.20578 0.33412 0.2044 0.33568 0.20949 C 0.33672 0.2125 0.33789 0.21528 0.33893 0.21805 L 0.3405 0.22245 C 0.34076 0.22384 0.34089 0.22523 0.34128 0.22662 C 0.34167 0.22778 0.34232 0.22847 0.34297 0.2294 C 0.34453 0.23194 0.34623 0.23403 0.34766 0.23657 C 0.34844 0.23773 0.34883 0.23935 0.34935 0.24074 C 0.35065 0.24467 0.35156 0.24907 0.35326 0.25208 C 0.35508 0.25532 0.35508 0.25509 0.35651 0.25926 C 0.3582 0.26435 0.35873 0.26875 0.36133 0.27338 C 0.36706 0.28356 0.36419 0.27963 0.36927 0.28611 C 0.36979 0.2875 0.37018 0.28912 0.37083 0.29051 C 0.3724 0.29352 0.37435 0.2956 0.37565 0.29884 C 0.37774 0.3044 0.3763 0.30278 0.37956 0.30463 C 0.38516 0.31111 0.38255 0.30926 0.38685 0.3118 C 0.39232 0.31134 0.39792 0.31111 0.40352 0.31018 C 0.40443 0.31018 0.40508 0.30926 0.40599 0.30879 C 0.4086 0.30787 0.41133 0.30717 0.41393 0.30602 C 0.41498 0.30555 0.41602 0.30509 0.41706 0.30463 C 0.41914 0.30393 0.42292 0.30324 0.42513 0.30185 C 0.42617 0.30115 0.42722 0.29977 0.42826 0.29884 C 0.4293 0.29838 0.43047 0.29815 0.43151 0.29745 C 0.43945 0.29352 0.42708 0.29907 0.43711 0.29467 C 0.4405 0.28865 0.43659 0.29444 0.44349 0.29051 C 0.4444 0.28981 0.44492 0.28819 0.44583 0.2875 C 0.44701 0.2868 0.45208 0.28518 0.453 0.28472 C 0.45378 0.28449 0.45456 0.28379 0.45547 0.28333 C 0.45677 0.28287 0.45807 0.2824 0.45938 0.28194 C 0.4599 0.28102 0.46029 0.27963 0.46094 0.27916 C 0.4625 0.27801 0.46419 0.27824 0.46576 0.27778 C 0.4668 0.27731 0.46784 0.27662 0.46901 0.27615 C 0.47188 0.275 0.47331 0.275 0.47617 0.27338 C 0.47878 0.27199 0.48138 0.2699 0.48412 0.26921 C 0.4862 0.26852 0.48841 0.26828 0.4905 0.26782 C 0.49818 0.26828 0.50599 0.26852 0.51367 0.26921 C 0.5155 0.26944 0.51732 0.2699 0.51927 0.2706 C 0.52617 0.27315 0.51628 0.27106 0.52487 0.27338 C 0.52722 0.27407 0.52956 0.2743 0.53203 0.27477 C 0.5388 0.28287 0.52878 0.27176 0.53841 0.27916 C 0.53906 0.27963 0.53932 0.28125 0.53998 0.28194 C 0.54115 0.28333 0.54544 0.28449 0.54636 0.28472 C 0.54714 0.28565 0.54805 0.28657 0.5487 0.2875 C 0.55104 0.29097 0.54987 0.29028 0.55195 0.29467 C 0.55261 0.29629 0.55352 0.29745 0.5543 0.29884 C 0.55482 0.30185 0.55547 0.30463 0.55586 0.3074 C 0.55651 0.31134 0.55677 0.31504 0.55755 0.31875 C 0.55938 0.32893 0.55716 0.3162 0.55912 0.3287 C 0.55938 0.33009 0.55964 0.33148 0.5599 0.3331 C 0.56029 0.33541 0.56237 0.34861 0.56315 0.35139 C 0.56367 0.35324 0.56432 0.35509 0.56472 0.35717 C 0.5655 0.36065 0.56537 0.36365 0.56628 0.36713 C 0.56667 0.36852 0.56732 0.3699 0.56784 0.37129 C 0.56849 0.37731 0.56875 0.38264 0.57031 0.38819 C 0.57083 0.39028 0.57123 0.39213 0.57188 0.39398 C 0.5724 0.39537 0.57305 0.39676 0.57344 0.39815 C 0.57578 0.40648 0.57214 0.39861 0.57669 0.40671 C 0.57695 0.4081 0.57695 0.40995 0.57748 0.41088 C 0.57826 0.41273 0.57956 0.41389 0.5806 0.41528 C 0.58568 0.42153 0.58386 0.4199 0.58789 0.42245 C 0.58998 0.42176 0.59206 0.42153 0.59427 0.42083 C 0.59531 0.4206 0.59636 0.41967 0.5974 0.41944 C 0.60091 0.41875 0.6043 0.41852 0.60781 0.41805 C 0.60938 0.41759 0.61107 0.41759 0.6125 0.41666 C 0.61419 0.41574 0.61576 0.41389 0.61732 0.4125 L 0.61901 0.41088 L 0.61901 0.41111 " pathEditMode="relative" rAng="0" ptsTypes="AAAAAAAAAAAAAAAAAAAAAAAAAAAAAAAAAA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1 0.0875 L 0.12891 0.08774 C 0.13151 0.08403 0.13372 0.07894 0.13685 0.07755 C 0.14271 0.075 0.13737 0.07778 0.14323 0.07338 C 0.14479 0.072 0.14713 0.07107 0.14883 0.07038 C 0.15338 0.06505 0.14896 0.06968 0.15351 0.06621 C 0.15469 0.06528 0.15573 0.06413 0.15677 0.06343 C 0.15755 0.06274 0.15846 0.0625 0.15911 0.06204 C 0.16002 0.06112 0.16068 0.05973 0.16159 0.05903 C 0.1625 0.05834 0.16367 0.05834 0.16471 0.05764 C 0.16745 0.05625 0.16992 0.05417 0.17266 0.05348 C 0.17487 0.05278 0.17695 0.05255 0.17904 0.05209 C 0.18047 0.05163 0.18177 0.05116 0.18307 0.0507 C 0.18867 0.05116 0.19427 0.05093 0.19987 0.05209 C 0.20208 0.05232 0.20417 0.05371 0.20625 0.05487 C 0.20703 0.05533 0.20781 0.05556 0.20859 0.05625 C 0.2095 0.05695 0.21016 0.05834 0.21107 0.05903 C 0.21198 0.06019 0.21315 0.06065 0.21419 0.06204 C 0.21484 0.06274 0.21523 0.06413 0.21575 0.06482 C 0.2168 0.06598 0.21797 0.06644 0.21901 0.0676 C 0.22005 0.06875 0.22109 0.07038 0.22213 0.07176 C 0.22292 0.07292 0.22383 0.07362 0.22461 0.07477 C 0.22513 0.07547 0.22552 0.07663 0.22617 0.07755 C 0.22695 0.07848 0.22786 0.07917 0.22851 0.08033 C 0.22943 0.08172 0.23008 0.08334 0.23099 0.08473 C 0.23164 0.08565 0.23255 0.08635 0.23333 0.0875 C 0.23398 0.0882 0.23437 0.08936 0.23489 0.09028 C 0.23568 0.09144 0.23659 0.0919 0.23737 0.09306 C 0.23854 0.09491 0.23932 0.09723 0.24049 0.09885 C 0.24154 0.10024 0.24284 0.10139 0.24375 0.10301 C 0.24466 0.10463 0.24518 0.10695 0.24609 0.1088 C 0.24674 0.10996 0.24779 0.11042 0.24857 0.11158 C 0.25169 0.11598 0.24831 0.11343 0.25247 0.11575 C 0.25651 0.12292 0.2513 0.11459 0.25651 0.12014 C 0.25716 0.12084 0.25742 0.122 0.25807 0.12292 C 0.25963 0.125 0.26146 0.12616 0.26289 0.12848 C 0.2651 0.13264 0.26588 0.13357 0.26771 0.13982 C 0.26823 0.1419 0.26862 0.14375 0.26927 0.14561 C 0.27044 0.14862 0.27161 0.14885 0.27318 0.15116 C 0.27409 0.15255 0.27487 0.15417 0.27565 0.15556 C 0.27591 0.15695 0.27591 0.15857 0.27643 0.15973 C 0.27708 0.16112 0.27812 0.16158 0.27877 0.1625 C 0.27943 0.16343 0.27982 0.16459 0.28047 0.16551 C 0.2819 0.1676 0.28385 0.16875 0.28516 0.17107 C 0.28971 0.17917 0.28815 0.17894 0.29232 0.18102 C 0.29349 0.18149 0.29453 0.18195 0.29557 0.18241 C 0.29818 0.18565 0.30143 0.18959 0.3043 0.19098 C 0.3138 0.19514 0.29883 0.18866 0.31315 0.19375 C 0.31523 0.19445 0.31732 0.19561 0.31953 0.19653 L 0.32266 0.19815 C 0.33463 0.19723 0.33685 0.20024 0.34427 0.19514 C 0.35482 0.1882 0.34062 0.19769 0.35299 0.18681 C 0.35508 0.18473 0.35768 0.18403 0.35937 0.18102 C 0.36068 0.17871 0.36172 0.17547 0.36341 0.17385 C 0.375 0.16366 0.36081 0.17686 0.36823 0.16829 C 0.36914 0.16713 0.37031 0.16644 0.37135 0.16551 C 0.37305 0.16366 0.37448 0.16135 0.37617 0.15973 C 0.37721 0.1588 0.37825 0.15764 0.3793 0.15695 C 0.38333 0.15417 0.38398 0.15487 0.38737 0.15116 C 0.39284 0.14514 0.38815 0.14838 0.39284 0.14561 C 0.39349 0.14422 0.39375 0.14237 0.39453 0.14144 C 0.39687 0.13774 0.39948 0.1382 0.40247 0.13704 C 0.40351 0.13681 0.40456 0.13612 0.40573 0.13565 C 0.40729 0.13473 0.40911 0.1345 0.41042 0.13288 C 0.4112 0.13195 0.41198 0.13033 0.41289 0.1301 C 0.41497 0.12894 0.41706 0.12917 0.41927 0.12848 C 0.4263 0.12639 0.42513 0.12686 0.42956 0.12431 C 0.43281 0.12477 0.43594 0.125 0.43919 0.1257 C 0.4431 0.12663 0.44023 0.12686 0.4431 0.1301 C 0.44388 0.13079 0.44479 0.13102 0.44557 0.13149 C 0.44948 0.1419 0.44726 0.13797 0.45195 0.14422 C 0.45221 0.14561 0.45234 0.14723 0.45273 0.14838 C 0.45312 0.14954 0.45391 0.15024 0.4543 0.15116 C 0.45495 0.15255 0.45547 0.15394 0.45586 0.15556 C 0.45625 0.15695 0.45625 0.15857 0.45677 0.15973 C 0.45768 0.16274 0.45989 0.16829 0.45989 0.16852 C 0.46185 0.18218 0.45924 0.16783 0.46237 0.17686 C 0.46276 0.17801 0.46263 0.17963 0.46315 0.18102 C 0.46406 0.18403 0.46627 0.18959 0.46627 0.18982 L 0.46784 0.19815 L 0.46875 0.20232 C 0.46836 0.20556 0.46654 0.20996 0.46784 0.21227 C 0.46862 0.21343 0.47838 0.2169 0.48151 0.21783 C 0.48255 0.21968 0.48346 0.22176 0.48463 0.22362 C 0.4862 0.22593 0.49114 0.23172 0.49336 0.23635 C 0.49453 0.23866 0.49544 0.24121 0.49661 0.24352 C 0.49726 0.24468 0.49831 0.24514 0.49896 0.2463 C 0.50052 0.24885 0.50156 0.25209 0.50299 0.25487 C 0.50521 0.25926 0.50521 0.2588 0.50781 0.26181 C 0.50937 0.27038 0.50729 0.26274 0.51094 0.2676 C 0.51224 0.26899 0.51302 0.27153 0.51419 0.27315 C 0.51536 0.275 0.5168 0.27616 0.5181 0.27755 C 0.51927 0.27848 0.52266 0.27987 0.5237 0.28033 C 0.52448 0.28125 0.52526 0.28241 0.52617 0.28311 C 0.52995 0.28612 0.53294 0.2838 0.53724 0.28311 C 0.53893 0.28218 0.54062 0.28195 0.54206 0.28033 C 0.54544 0.27639 0.54349 0.27778 0.54766 0.27593 C 0.54896 0.27454 0.55026 0.27292 0.55169 0.27176 C 0.55234 0.27107 0.55325 0.27107 0.55404 0.27038 C 0.55495 0.26968 0.5556 0.26829 0.55638 0.2676 C 0.55742 0.26644 0.55859 0.26575 0.55963 0.26459 C 0.56393 0.26019 0.56002 0.26297 0.56445 0.26042 C 0.57266 0.24954 0.56224 0.26274 0.57161 0.25325 C 0.57279 0.25209 0.57357 0.25024 0.57474 0.24908 C 0.58398 0.24098 0.57578 0.25093 0.58281 0.24352 C 0.58437 0.24167 0.58594 0.23959 0.5875 0.23774 L 0.58997 0.23496 C 0.59023 0.23357 0.59023 0.23172 0.59075 0.23056 C 0.59349 0.22477 0.59336 0.22755 0.59635 0.225 C 0.60469 0.2176 0.59635 0.22292 0.60351 0.21922 C 0.6043 0.21899 0.60508 0.21852 0.60586 0.21783 C 0.6082 0.21621 0.60911 0.21459 0.61146 0.21366 C 0.61562 0.21204 0.6194 0.2125 0.62344 0.2095 C 0.62526 0.20788 0.62708 0.20625 0.62904 0.2051 C 0.6306 0.2044 0.63229 0.20417 0.63385 0.20371 C 0.64466 0.20024 0.63281 0.20417 0.64023 0.20093 C 0.64154 0.20024 0.64284 0.2 0.64414 0.19954 C 0.64635 0.2 0.65052 0.2 0.65299 0.20232 C 0.65377 0.20301 0.65456 0.20417 0.65534 0.2051 L 0.65859 0.21366 C 0.65911 0.21505 0.6595 0.21667 0.66016 0.21783 C 0.66198 0.22107 0.66302 0.22246 0.66419 0.22639 C 0.66445 0.22778 0.66458 0.2294 0.66497 0.23056 C 0.66536 0.23218 0.66614 0.23334 0.66654 0.23496 C 0.66693 0.23635 0.66693 0.23774 0.66732 0.23913 C 0.67044 0.25024 0.66719 0.23612 0.67135 0.24769 C 0.67266 0.25116 0.67318 0.25556 0.67448 0.25903 C 0.675 0.26042 0.67565 0.26181 0.67604 0.2632 C 0.67734 0.26783 0.67617 0.26783 0.67851 0.27176 C 0.67917 0.27292 0.68008 0.27362 0.68086 0.27454 C 0.6819 0.27987 0.68125 0.27755 0.68255 0.28172 L 0.68255 0.28195 " pathEditMode="relative" rAng="0" ptsTypes="AAAAAAAAAAAAAAAAAAAAAAAAAAAAAAAAAAAAAAAAAAAAAAAAAAAAAAAAAAAAAAAAAAAAAAAAAAAAAAAAAAAAAAAAAA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338F3C5-2CB1-43DB-BD36-B30AA5338865}"/>
</file>

<file path=customXml/itemProps2.xml><?xml version="1.0" encoding="utf-8"?>
<ds:datastoreItem xmlns:ds="http://schemas.openxmlformats.org/officeDocument/2006/customXml" ds:itemID="{6B19E827-9379-46AA-B6C8-ECF6F36ED8D7}"/>
</file>

<file path=customXml/itemProps3.xml><?xml version="1.0" encoding="utf-8"?>
<ds:datastoreItem xmlns:ds="http://schemas.openxmlformats.org/officeDocument/2006/customXml" ds:itemID="{D4298D53-2DB6-41BC-ACB7-A9F6FAF492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2024-05-06T14:01:00Z</dcterms:created>
  <dcterms:modified xsi:type="dcterms:W3CDTF">2024-12-17T13:24:33Z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874DFCEA5BA64D65A613526ACBF7F2DC_12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