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AC994E2-9EB6-48DE-BBC0-1B374A5731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29" y="2941140"/>
            <a:ext cx="3292578" cy="32925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05BC2-1F98-4EEB-8D64-B1F6F1289ABB}"/>
</file>

<file path=customXml/itemProps2.xml><?xml version="1.0" encoding="utf-8"?>
<ds:datastoreItem xmlns:ds="http://schemas.openxmlformats.org/officeDocument/2006/customXml" ds:itemID="{0A5DF8CD-B6EC-4018-8448-E9903A1AED92}"/>
</file>

<file path=customXml/itemProps3.xml><?xml version="1.0" encoding="utf-8"?>
<ds:datastoreItem xmlns:ds="http://schemas.openxmlformats.org/officeDocument/2006/customXml" ds:itemID="{5560B69E-57E4-4CA0-9DF3-F9E818AC6689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