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microsoft.com/office/2007/relationships/hdphoto" Target="../media/hdphoto4.wdp"/><Relationship Id="rId26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21" Type="http://schemas.microsoft.com/office/2007/relationships/hdphoto" Target="../media/hdphoto5.wdp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microsoft.com/office/2007/relationships/hdphoto" Target="../media/hdphoto6.wdp"/><Relationship Id="rId5" Type="http://schemas.openxmlformats.org/officeDocument/2006/relationships/image" Target="../media/image2.png"/><Relationship Id="rId15" Type="http://schemas.microsoft.com/office/2007/relationships/hdphoto" Target="../media/hdphoto3.wdp"/><Relationship Id="rId23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стол, в помещении, дизайн интерье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409450" y="107437"/>
            <a:ext cx="6824952" cy="6643126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Рисунок 5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56" y="2659678"/>
            <a:ext cx="2869613" cy="2966614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943359" y="2187135"/>
            <a:ext cx="2605685" cy="2605685"/>
            <a:chOff x="4943359" y="2187135"/>
            <a:chExt cx="2605685" cy="2605685"/>
          </a:xfrm>
        </p:grpSpPr>
        <p:pic>
          <p:nvPicPr>
            <p:cNvPr id="32" name="Рисунок 31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359" y="2187135"/>
              <a:ext cx="2605685" cy="260568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164" y="2287182"/>
              <a:ext cx="1279062" cy="131887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64" y="2287182"/>
            <a:ext cx="1279062" cy="131887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031882" y="67326"/>
            <a:ext cx="2428639" cy="2428639"/>
            <a:chOff x="5031882" y="67326"/>
            <a:chExt cx="2428639" cy="2428639"/>
          </a:xfrm>
        </p:grpSpPr>
        <p:pic>
          <p:nvPicPr>
            <p:cNvPr id="8" name="Рисунок 7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882" y="67326"/>
              <a:ext cx="2428639" cy="2428639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369" y="194981"/>
              <a:ext cx="869664" cy="1060566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369" y="195239"/>
            <a:ext cx="869664" cy="1060566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704536" y="-21197"/>
            <a:ext cx="2605685" cy="2605685"/>
            <a:chOff x="7704536" y="-21197"/>
            <a:chExt cx="2605685" cy="2605685"/>
          </a:xfrm>
        </p:grpSpPr>
        <p:pic>
          <p:nvPicPr>
            <p:cNvPr id="6" name="Рисунок 5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4536" y="-21197"/>
              <a:ext cx="2605685" cy="2605685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цитрусовые, Натуральные продукты, Померанец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020" y="290476"/>
              <a:ext cx="924715" cy="965071"/>
            </a:xfrm>
            <a:prstGeom prst="rect">
              <a:avLst/>
            </a:prstGeom>
          </p:spPr>
        </p:pic>
      </p:grpSp>
      <p:pic>
        <p:nvPicPr>
          <p:cNvPr id="57" name="Рисунок 56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029" y="290476"/>
            <a:ext cx="924715" cy="965071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7709540" y="2187135"/>
            <a:ext cx="2428639" cy="2428639"/>
            <a:chOff x="7709540" y="2187135"/>
            <a:chExt cx="2428639" cy="2428639"/>
          </a:xfrm>
        </p:grpSpPr>
        <p:pic>
          <p:nvPicPr>
            <p:cNvPr id="33" name="Рисунок 32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40" y="2187135"/>
              <a:ext cx="2428639" cy="2428639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фрукт, искусство, виноград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689" y="2303492"/>
              <a:ext cx="1281112" cy="12862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фрукт, искусство, виноград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9" y="2303492"/>
            <a:ext cx="1281112" cy="128625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4991593" y="4439524"/>
            <a:ext cx="2428639" cy="2428639"/>
            <a:chOff x="4991593" y="4439524"/>
            <a:chExt cx="2428639" cy="2428639"/>
          </a:xfrm>
        </p:grpSpPr>
        <p:pic>
          <p:nvPicPr>
            <p:cNvPr id="41" name="Рисунок 40" descr="Изображение выглядит как Торт на день рождения, пирог, свеча, день рожден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593" y="4439524"/>
              <a:ext cx="2428639" cy="2428639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банан, фрукт, Плантан, Банан С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82" y="4451719"/>
              <a:ext cx="1258858" cy="1272431"/>
            </a:xfrm>
            <a:prstGeom prst="rect">
              <a:avLst/>
            </a:prstGeom>
          </p:spPr>
        </p:pic>
      </p:grpSp>
      <p:pic>
        <p:nvPicPr>
          <p:cNvPr id="60" name="Рисунок 59" descr="Изображение выглядит как банан, фрукт, Плантан, Банан Саба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650" y="4447680"/>
            <a:ext cx="1258858" cy="1272431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7664245" y="4351001"/>
            <a:ext cx="2605685" cy="2605685"/>
            <a:chOff x="7664245" y="4351001"/>
            <a:chExt cx="2605685" cy="2605685"/>
          </a:xfrm>
        </p:grpSpPr>
        <p:pic>
          <p:nvPicPr>
            <p:cNvPr id="39" name="Рисунок 38" descr="Изображение выглядит как Торт на день рождения, свеча, десерт, пи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4245" y="4351001"/>
              <a:ext cx="2605685" cy="260568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фрукт, клубника, ягода, Клуб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45" y="4722114"/>
              <a:ext cx="1013296" cy="1020227"/>
            </a:xfrm>
            <a:prstGeom prst="rect">
              <a:avLst/>
            </a:prstGeom>
          </p:spPr>
        </p:pic>
      </p:grpSp>
      <p:pic>
        <p:nvPicPr>
          <p:cNvPr id="61" name="Рисунок 60" descr="Изображение выглядит как фрукт, клубника, ягода, Клуб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45" y="4722113"/>
            <a:ext cx="1013296" cy="1020227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143510" y="2767965"/>
            <a:ext cx="3543935" cy="354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01BB44-3172-41B5-A657-CA800BA26C39}"/>
</file>

<file path=customXml/itemProps2.xml><?xml version="1.0" encoding="utf-8"?>
<ds:datastoreItem xmlns:ds="http://schemas.openxmlformats.org/officeDocument/2006/customXml" ds:itemID="{54802C83-CCB5-4E48-B988-622E04AE2E34}"/>
</file>

<file path=customXml/itemProps3.xml><?xml version="1.0" encoding="utf-8"?>
<ds:datastoreItem xmlns:ds="http://schemas.openxmlformats.org/officeDocument/2006/customXml" ds:itemID="{6B12CB5E-9E5B-4235-B652-00D54D0DC66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2024-04-19T18:58:00Z</dcterms:created>
  <dcterms:modified xsi:type="dcterms:W3CDTF">2024-12-13T11:20:57Z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8E6558ED040447769E2C06966B3643DB_12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