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ображення, що містить мультфільм, картинки, Мультфільм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8" r="5495"/>
          <a:stretch>
            <a:fillRect/>
          </a:stretch>
        </p:blipFill>
        <p:spPr>
          <a:xfrm flipH="1">
            <a:off x="8589010" y="2446020"/>
            <a:ext cx="3561715" cy="3561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53128A-1F87-4287-9B9F-726C0D232548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