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94" d="100"/>
          <a:sy n="94" d="100"/>
        </p:scale>
        <p:origin x="208" y="-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7795" y="2300605"/>
            <a:ext cx="4233545" cy="42335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347" y="4707299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448" y="4562785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ождественская елка, зарисовка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0249" y="3006304"/>
            <a:ext cx="1684867" cy="16848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0904" y="1098970"/>
            <a:ext cx="1835077" cy="1835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12</cp:revision>
  <dcterms:created xsi:type="dcterms:W3CDTF">2024-04-10T06:39:00Z</dcterms:created>
  <dcterms:modified xsi:type="dcterms:W3CDTF">2024-07-03T22:29:17Z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