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059" y="3753300"/>
            <a:ext cx="2949166" cy="2949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