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3832860"/>
            <a:ext cx="3025140" cy="302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