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C8F337F-73DD-71AD-BB64-DBC1D60DA2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563" y="3697843"/>
            <a:ext cx="2955120" cy="29551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