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34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5" Type="http://schemas.microsoft.com/office/2007/relationships/hdphoto" Target="../media/hdphoto5.wdp"/><Relationship Id="rId33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32" Type="http://schemas.microsoft.com/office/2007/relationships/hdphoto" Target="../media/hdphoto7.wdp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image" Target="../media/image20.png"/><Relationship Id="rId36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microsoft.com/office/2007/relationships/hdphoto" Target="../media/hdphoto3.wdp"/><Relationship Id="rId31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microsoft.com/office/2007/relationships/hdphoto" Target="../media/hdphoto4.wdp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image" Target="../media/image2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1229" r="-3192"/>
          <a:stretch>
            <a:fillRect/>
          </a:stretch>
        </p:blipFill>
        <p:spPr>
          <a:xfrm>
            <a:off x="8710295" y="2747645"/>
            <a:ext cx="3461385" cy="3460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2AC70A-75CF-4553-B4D5-FBC4E99321D9}"/>
</file>

<file path=customXml/itemProps2.xml><?xml version="1.0" encoding="utf-8"?>
<ds:datastoreItem xmlns:ds="http://schemas.openxmlformats.org/officeDocument/2006/customXml" ds:itemID="{15F8F04A-3CBA-4F58-80CF-5EC382B0A30B}"/>
</file>

<file path=customXml/itemProps3.xml><?xml version="1.0" encoding="utf-8"?>
<ds:datastoreItem xmlns:ds="http://schemas.openxmlformats.org/officeDocument/2006/customXml" ds:itemID="{00FBA45C-10CF-4315-BA60-0CC4F5FFE0A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