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43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7" Type="http://schemas.openxmlformats.org/officeDocument/2006/relationships/slideLayout" Target="../slideLayouts/slideLayout7.xml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-249"/>
            <a:ext cx="12226850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2621305" y="5961249"/>
            <a:ext cx="8010818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521297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7157792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58103" y="4630037"/>
            <a:ext cx="1472083" cy="1382754"/>
            <a:chOff x="451064" y="4399037"/>
            <a:chExt cx="1472083" cy="1382754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64" y="4411289"/>
              <a:ext cx="1370502" cy="137050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19050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64" y="1795233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2875575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12850" y="429690"/>
            <a:ext cx="1426588" cy="1453438"/>
            <a:chOff x="3596555" y="402081"/>
            <a:chExt cx="1426588" cy="14534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674" y="560231"/>
              <a:ext cx="757075" cy="1295288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13420" y="434183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470" y="674924"/>
              <a:ext cx="1235256" cy="55479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2876500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14" y="3319755"/>
              <a:ext cx="1219872" cy="914904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67" y="545634"/>
            <a:ext cx="1082775" cy="1098914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5959104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036" y="4630257"/>
              <a:ext cx="1064485" cy="1064485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9021316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2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171" y="3191018"/>
              <a:ext cx="1242987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408137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961" y="4588499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19716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819" y="4602548"/>
              <a:ext cx="956652" cy="119281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89558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54" y="551221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2430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405191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90" y="3222271"/>
              <a:ext cx="1116446" cy="111644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5956192" y="4373103"/>
            <a:ext cx="1426588" cy="1607326"/>
            <a:chOff x="5199375" y="1588020"/>
            <a:chExt cx="1426588" cy="16073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199375" y="1835820"/>
              <a:ext cx="1426588" cy="1359526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064">
              <a:off x="5299319" y="1588020"/>
              <a:ext cx="1287293" cy="1287293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2899402" y="4630037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720" y="4650136"/>
              <a:ext cx="1049172" cy="1063038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8989558" y="1854817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8307" y="4577531"/>
              <a:ext cx="845214" cy="1239648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777" y="-38267"/>
            <a:ext cx="978469" cy="909805"/>
          </a:xfrm>
          <a:prstGeom prst="rect">
            <a:avLst/>
          </a:prstGeom>
        </p:spPr>
      </p:pic>
      <p:pic>
        <p:nvPicPr>
          <p:cNvPr id="10" name="кошка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42" r="-17562"/>
          <a:stretch>
            <a:fillRect/>
          </a:stretch>
        </p:blipFill>
        <p:spPr>
          <a:xfrm>
            <a:off x="83820" y="2516505"/>
            <a:ext cx="2815590" cy="2800985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1603798" y="667111"/>
            <a:ext cx="1011773" cy="8440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657667" y="2155861"/>
            <a:ext cx="1243889" cy="8079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1" name="Группа 120"/>
          <p:cNvGrpSpPr/>
          <p:nvPr/>
        </p:nvGrpSpPr>
        <p:grpSpPr>
          <a:xfrm>
            <a:off x="2875256" y="409212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65" y="4601667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5956192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448" y="3203179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450775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284" y="4628302"/>
              <a:ext cx="1049172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3333364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3748037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4215840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6149543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5415275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4750617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668656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2840108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7902984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8386418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9605692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8867592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звезда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6" y="936958"/>
            <a:ext cx="4487172" cy="4487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82E4A6E-B560-48B0-8F7F-AA537C64DE99}"/>
</file>

<file path=customXml/itemProps2.xml><?xml version="1.0" encoding="utf-8"?>
<ds:datastoreItem xmlns:ds="http://schemas.openxmlformats.org/officeDocument/2006/customXml" ds:itemID="{1C4A6D44-3E2B-466E-B22E-C0F3D6E1F060}"/>
</file>

<file path=customXml/itemProps3.xml><?xml version="1.0" encoding="utf-8"?>
<ds:datastoreItem xmlns:ds="http://schemas.openxmlformats.org/officeDocument/2006/customXml" ds:itemID="{7058A809-7F45-4A8C-87C5-F0FBD2D1C6D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17</cp:revision>
  <dcterms:created xsi:type="dcterms:W3CDTF">2024-04-15T06:23:00Z</dcterms:created>
  <dcterms:modified xsi:type="dcterms:W3CDTF">2024-07-07T18:37:25Z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