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63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10" Type="http://schemas.openxmlformats.org/officeDocument/2006/relationships/customXml" Target="../customXml/item3.xml"/><Relationship Id="rId4" Type="http://schemas.openxmlformats.org/officeDocument/2006/relationships/viewProps" Target="viewProps.xml"/><Relationship Id="rId9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аталия Панкратова" userId="2de0ee14185dd351" providerId="LiveId" clId="{B45316AB-4041-46EF-BB38-CE42E5C141FF}"/>
    <pc:docChg chg="undo custSel modSld">
      <pc:chgData name="Наталия Панкратова" userId="2de0ee14185dd351" providerId="LiveId" clId="{B45316AB-4041-46EF-BB38-CE42E5C141FF}" dt="2024-12-09T14:43:12.119" v="431" actId="208"/>
      <pc:docMkLst>
        <pc:docMk/>
      </pc:docMkLst>
      <pc:sldChg chg="addSp delSp modSp mod delAnim modAnim">
        <pc:chgData name="Наталия Панкратова" userId="2de0ee14185dd351" providerId="LiveId" clId="{B45316AB-4041-46EF-BB38-CE42E5C141FF}" dt="2024-12-09T14:43:12.119" v="431" actId="208"/>
        <pc:sldMkLst>
          <pc:docMk/>
          <pc:sldMk cId="3620069431" sldId="256"/>
        </pc:sldMkLst>
        <pc:grpChg chg="del mod">
          <ac:chgData name="Наталия Панкратова" userId="2de0ee14185dd351" providerId="LiveId" clId="{B45316AB-4041-46EF-BB38-CE42E5C141FF}" dt="2024-12-09T14:29:00.666" v="97" actId="478"/>
          <ac:grpSpMkLst>
            <pc:docMk/>
            <pc:sldMk cId="3620069431" sldId="256"/>
            <ac:grpSpMk id="42" creationId="{872D9608-22D8-422F-AE77-BA188E9DCBA4}"/>
          </ac:grpSpMkLst>
        </pc:grpChg>
        <pc:grpChg chg="mod">
          <ac:chgData name="Наталия Панкратова" userId="2de0ee14185dd351" providerId="LiveId" clId="{B45316AB-4041-46EF-BB38-CE42E5C141FF}" dt="2024-12-03T17:19:12.900" v="55" actId="1076"/>
          <ac:grpSpMkLst>
            <pc:docMk/>
            <pc:sldMk cId="3620069431" sldId="256"/>
            <ac:grpSpMk id="43" creationId="{DCF7B78E-E2C6-4939-B854-F6242EBFA92A}"/>
          </ac:grpSpMkLst>
        </pc:grpChg>
        <pc:grpChg chg="del mod">
          <ac:chgData name="Наталия Панкратова" userId="2de0ee14185dd351" providerId="LiveId" clId="{B45316AB-4041-46EF-BB38-CE42E5C141FF}" dt="2024-12-09T14:29:01.207" v="98" actId="478"/>
          <ac:grpSpMkLst>
            <pc:docMk/>
            <pc:sldMk cId="3620069431" sldId="256"/>
            <ac:grpSpMk id="44" creationId="{BF185A69-3188-45D6-96A2-DAECADDF74E3}"/>
          </ac:grpSpMkLst>
        </pc:grpChg>
        <pc:grpChg chg="mod">
          <ac:chgData name="Наталия Панкратова" userId="2de0ee14185dd351" providerId="LiveId" clId="{B45316AB-4041-46EF-BB38-CE42E5C141FF}" dt="2024-12-03T17:19:28.086" v="59" actId="1076"/>
          <ac:grpSpMkLst>
            <pc:docMk/>
            <pc:sldMk cId="3620069431" sldId="256"/>
            <ac:grpSpMk id="45" creationId="{BB2DF0A1-D8C4-4692-BA82-EBABCD8DAE03}"/>
          </ac:grpSpMkLst>
        </pc:grpChg>
        <pc:grpChg chg="mod">
          <ac:chgData name="Наталия Панкратова" userId="2de0ee14185dd351" providerId="LiveId" clId="{B45316AB-4041-46EF-BB38-CE42E5C141FF}" dt="2024-12-03T17:19:55.308" v="66" actId="1076"/>
          <ac:grpSpMkLst>
            <pc:docMk/>
            <pc:sldMk cId="3620069431" sldId="256"/>
            <ac:grpSpMk id="46" creationId="{27E7E7FF-568B-4839-9A6A-BB1F7ACECBA8}"/>
          </ac:grpSpMkLst>
        </pc:grpChg>
        <pc:grpChg chg="add mod">
          <ac:chgData name="Наталия Панкратова" userId="2de0ee14185dd351" providerId="LiveId" clId="{B45316AB-4041-46EF-BB38-CE42E5C141FF}" dt="2024-12-09T14:41:20.754" v="417" actId="164"/>
          <ac:grpSpMkLst>
            <pc:docMk/>
            <pc:sldMk cId="3620069431" sldId="256"/>
            <ac:grpSpMk id="49" creationId="{270937D4-91F8-4EBF-9AE2-1F6DE78AB26E}"/>
          </ac:grpSpMkLst>
        </pc:grpChg>
        <pc:grpChg chg="mod">
          <ac:chgData name="Наталия Панкратова" userId="2de0ee14185dd351" providerId="LiveId" clId="{B45316AB-4041-46EF-BB38-CE42E5C141FF}" dt="2024-12-03T17:19:32.638" v="60" actId="1076"/>
          <ac:grpSpMkLst>
            <pc:docMk/>
            <pc:sldMk cId="3620069431" sldId="256"/>
            <ac:grpSpMk id="52" creationId="{DD04994D-F5D4-44CC-A52A-D87BFE9B7512}"/>
          </ac:grpSpMkLst>
        </pc:grpChg>
        <pc:grpChg chg="mod">
          <ac:chgData name="Наталия Панкратова" userId="2de0ee14185dd351" providerId="LiveId" clId="{B45316AB-4041-46EF-BB38-CE42E5C141FF}" dt="2024-12-03T17:30:54.179" v="74" actId="1076"/>
          <ac:grpSpMkLst>
            <pc:docMk/>
            <pc:sldMk cId="3620069431" sldId="256"/>
            <ac:grpSpMk id="55" creationId="{B93323BB-DA31-45D0-943D-9182BC36DCBB}"/>
          </ac:grpSpMkLst>
        </pc:grpChg>
        <pc:grpChg chg="mod">
          <ac:chgData name="Наталия Панкратова" userId="2de0ee14185dd351" providerId="LiveId" clId="{B45316AB-4041-46EF-BB38-CE42E5C141FF}" dt="2024-12-03T17:19:08.278" v="54" actId="1076"/>
          <ac:grpSpMkLst>
            <pc:docMk/>
            <pc:sldMk cId="3620069431" sldId="256"/>
            <ac:grpSpMk id="58" creationId="{FECDC3A5-51DD-4FC2-BD68-D25882D40B78}"/>
          </ac:grpSpMkLst>
        </pc:grpChg>
        <pc:grpChg chg="mod">
          <ac:chgData name="Наталия Панкратова" userId="2de0ee14185dd351" providerId="LiveId" clId="{B45316AB-4041-46EF-BB38-CE42E5C141FF}" dt="2024-12-03T17:19:37.228" v="61" actId="1076"/>
          <ac:grpSpMkLst>
            <pc:docMk/>
            <pc:sldMk cId="3620069431" sldId="256"/>
            <ac:grpSpMk id="87" creationId="{FBEF8697-DA56-4C85-B9C0-E804FE2A836B}"/>
          </ac:grpSpMkLst>
        </pc:grpChg>
        <pc:grpChg chg="mod">
          <ac:chgData name="Наталия Панкратова" userId="2de0ee14185dd351" providerId="LiveId" clId="{B45316AB-4041-46EF-BB38-CE42E5C141FF}" dt="2024-12-03T17:19:18.543" v="56" actId="1076"/>
          <ac:grpSpMkLst>
            <pc:docMk/>
            <pc:sldMk cId="3620069431" sldId="256"/>
            <ac:grpSpMk id="90" creationId="{1BC380D8-0A43-4BD1-B617-90BBD7EB62AF}"/>
          </ac:grpSpMkLst>
        </pc:grpChg>
        <pc:grpChg chg="mod">
          <ac:chgData name="Наталия Панкратова" userId="2de0ee14185dd351" providerId="LiveId" clId="{B45316AB-4041-46EF-BB38-CE42E5C141FF}" dt="2024-12-03T17:38:21.493" v="96" actId="1076"/>
          <ac:grpSpMkLst>
            <pc:docMk/>
            <pc:sldMk cId="3620069431" sldId="256"/>
            <ac:grpSpMk id="93" creationId="{EEAE74B9-E27A-4EF4-B026-C991C89FA239}"/>
          </ac:grpSpMkLst>
        </pc:grpChg>
        <pc:grpChg chg="mod">
          <ac:chgData name="Наталия Панкратова" userId="2de0ee14185dd351" providerId="LiveId" clId="{B45316AB-4041-46EF-BB38-CE42E5C141FF}" dt="2024-12-03T17:19:50.276" v="65" actId="1076"/>
          <ac:grpSpMkLst>
            <pc:docMk/>
            <pc:sldMk cId="3620069431" sldId="256"/>
            <ac:grpSpMk id="96" creationId="{73FC26E2-B0A8-453A-80E5-B109A7BB3CCD}"/>
          </ac:grpSpMkLst>
        </pc:grpChg>
        <pc:grpChg chg="mod">
          <ac:chgData name="Наталия Панкратова" userId="2de0ee14185dd351" providerId="LiveId" clId="{B45316AB-4041-46EF-BB38-CE42E5C141FF}" dt="2024-12-03T17:19:58.638" v="67" actId="1076"/>
          <ac:grpSpMkLst>
            <pc:docMk/>
            <pc:sldMk cId="3620069431" sldId="256"/>
            <ac:grpSpMk id="107" creationId="{4A3D68AF-9EEF-43DF-963E-9B612F1A0DC0}"/>
          </ac:grpSpMkLst>
        </pc:grpChg>
        <pc:grpChg chg="mod">
          <ac:chgData name="Наталия Панкратова" userId="2de0ee14185dd351" providerId="LiveId" clId="{B45316AB-4041-46EF-BB38-CE42E5C141FF}" dt="2024-12-03T17:19:20.740" v="57" actId="1076"/>
          <ac:grpSpMkLst>
            <pc:docMk/>
            <pc:sldMk cId="3620069431" sldId="256"/>
            <ac:grpSpMk id="110" creationId="{68CEC19C-F371-4218-B018-164AABA201F3}"/>
          </ac:grpSpMkLst>
        </pc:grpChg>
        <pc:grpChg chg="del mod">
          <ac:chgData name="Наталия Панкратова" userId="2de0ee14185dd351" providerId="LiveId" clId="{B45316AB-4041-46EF-BB38-CE42E5C141FF}" dt="2024-12-09T14:29:01.863" v="99" actId="478"/>
          <ac:grpSpMkLst>
            <pc:docMk/>
            <pc:sldMk cId="3620069431" sldId="256"/>
            <ac:grpSpMk id="116" creationId="{68B22A0F-919C-4CFB-9F81-16A795E4AE53}"/>
          </ac:grpSpMkLst>
        </pc:grpChg>
        <pc:grpChg chg="mod">
          <ac:chgData name="Наталия Панкратова" userId="2de0ee14185dd351" providerId="LiveId" clId="{B45316AB-4041-46EF-BB38-CE42E5C141FF}" dt="2024-12-03T17:19:40.096" v="62" actId="1076"/>
          <ac:grpSpMkLst>
            <pc:docMk/>
            <pc:sldMk cId="3620069431" sldId="256"/>
            <ac:grpSpMk id="119" creationId="{2B302F40-54F8-4AF0-845F-049A7F40C66C}"/>
          </ac:grpSpMkLst>
        </pc:grpChg>
        <pc:grpChg chg="mod">
          <ac:chgData name="Наталия Панкратова" userId="2de0ee14185dd351" providerId="LiveId" clId="{B45316AB-4041-46EF-BB38-CE42E5C141FF}" dt="2024-12-03T17:19:47.126" v="64" actId="1076"/>
          <ac:grpSpMkLst>
            <pc:docMk/>
            <pc:sldMk cId="3620069431" sldId="256"/>
            <ac:grpSpMk id="130" creationId="{78C4A0C0-89CB-4A86-A60E-20A8B9B41DF0}"/>
          </ac:grpSpMkLst>
        </pc:grpChg>
        <pc:grpChg chg="mod">
          <ac:chgData name="Наталия Панкратова" userId="2de0ee14185dd351" providerId="LiveId" clId="{B45316AB-4041-46EF-BB38-CE42E5C141FF}" dt="2024-12-03T17:19:24.308" v="58" actId="1076"/>
          <ac:grpSpMkLst>
            <pc:docMk/>
            <pc:sldMk cId="3620069431" sldId="256"/>
            <ac:grpSpMk id="133" creationId="{7FFF3EBF-C16E-44CF-B8A4-A1AA78AB6FB5}"/>
          </ac:grpSpMkLst>
        </pc:grpChg>
        <pc:grpChg chg="mod">
          <ac:chgData name="Наталия Панкратова" userId="2de0ee14185dd351" providerId="LiveId" clId="{B45316AB-4041-46EF-BB38-CE42E5C141FF}" dt="2024-12-03T17:31:48.978" v="87" actId="1076"/>
          <ac:grpSpMkLst>
            <pc:docMk/>
            <pc:sldMk cId="3620069431" sldId="256"/>
            <ac:grpSpMk id="136" creationId="{54A815F2-ED43-4820-85EF-A26FA16511B6}"/>
          </ac:grpSpMkLst>
        </pc:grpChg>
        <pc:grpChg chg="mod">
          <ac:chgData name="Наталия Панкратова" userId="2de0ee14185dd351" providerId="LiveId" clId="{B45316AB-4041-46EF-BB38-CE42E5C141FF}" dt="2024-12-03T17:19:43.899" v="63" actId="1076"/>
          <ac:grpSpMkLst>
            <pc:docMk/>
            <pc:sldMk cId="3620069431" sldId="256"/>
            <ac:grpSpMk id="139" creationId="{DEF990B8-0164-4C5C-A29D-C2BDA8CEA3CD}"/>
          </ac:grpSpMkLst>
        </pc:grpChg>
        <pc:picChg chg="add del mod">
          <ac:chgData name="Наталия Панкратова" userId="2de0ee14185dd351" providerId="LiveId" clId="{B45316AB-4041-46EF-BB38-CE42E5C141FF}" dt="2024-12-03T17:15:00.060" v="31" actId="478"/>
          <ac:picMkLst>
            <pc:docMk/>
            <pc:sldMk cId="3620069431" sldId="256"/>
            <ac:picMk id="6" creationId="{2BE06D2B-199C-4D93-8B2A-321EAA2B22A4}"/>
          </ac:picMkLst>
        </pc:picChg>
        <pc:picChg chg="add mod">
          <ac:chgData name="Наталия Панкратова" userId="2de0ee14185dd351" providerId="LiveId" clId="{B45316AB-4041-46EF-BB38-CE42E5C141FF}" dt="2024-12-09T14:41:20.754" v="417" actId="164"/>
          <ac:picMkLst>
            <pc:docMk/>
            <pc:sldMk cId="3620069431" sldId="256"/>
            <ac:picMk id="6" creationId="{C49F8AB7-DA43-4721-A4A2-90AC1F8BE42F}"/>
          </ac:picMkLst>
        </pc:picChg>
        <pc:picChg chg="add mod">
          <ac:chgData name="Наталия Панкратова" userId="2de0ee14185dd351" providerId="LiveId" clId="{B45316AB-4041-46EF-BB38-CE42E5C141FF}" dt="2024-12-09T14:41:20.754" v="417" actId="164"/>
          <ac:picMkLst>
            <pc:docMk/>
            <pc:sldMk cId="3620069431" sldId="256"/>
            <ac:picMk id="10" creationId="{4CDDBE3B-E45C-4291-A03D-4B8FC9C650A6}"/>
          </ac:picMkLst>
        </pc:picChg>
        <pc:picChg chg="add del mod">
          <ac:chgData name="Наталия Панкратова" userId="2de0ee14185dd351" providerId="LiveId" clId="{B45316AB-4041-46EF-BB38-CE42E5C141FF}" dt="2024-12-03T17:30:27.004" v="69" actId="478"/>
          <ac:picMkLst>
            <pc:docMk/>
            <pc:sldMk cId="3620069431" sldId="256"/>
            <ac:picMk id="10" creationId="{A768CBBE-5F59-468A-8110-D96F328A2017}"/>
          </ac:picMkLst>
        </pc:picChg>
        <pc:picChg chg="add mod">
          <ac:chgData name="Наталия Панкратова" userId="2de0ee14185dd351" providerId="LiveId" clId="{B45316AB-4041-46EF-BB38-CE42E5C141FF}" dt="2024-12-09T14:41:20.754" v="417" actId="164"/>
          <ac:picMkLst>
            <pc:docMk/>
            <pc:sldMk cId="3620069431" sldId="256"/>
            <ac:picMk id="14" creationId="{658F4135-5A29-4709-8612-4A5E8FFB2678}"/>
          </ac:picMkLst>
        </pc:picChg>
        <pc:picChg chg="add del mod">
          <ac:chgData name="Наталия Панкратова" userId="2de0ee14185dd351" providerId="LiveId" clId="{B45316AB-4041-46EF-BB38-CE42E5C141FF}" dt="2024-12-03T17:31:06.373" v="76" actId="478"/>
          <ac:picMkLst>
            <pc:docMk/>
            <pc:sldMk cId="3620069431" sldId="256"/>
            <ac:picMk id="14" creationId="{94759E19-14BB-4D9A-B0E2-60152C265C9E}"/>
          </ac:picMkLst>
        </pc:picChg>
        <pc:picChg chg="add del mod">
          <ac:chgData name="Наталия Панкратова" userId="2de0ee14185dd351" providerId="LiveId" clId="{B45316AB-4041-46EF-BB38-CE42E5C141FF}" dt="2024-12-03T17:31:25.422" v="82" actId="478"/>
          <ac:picMkLst>
            <pc:docMk/>
            <pc:sldMk cId="3620069431" sldId="256"/>
            <ac:picMk id="25" creationId="{2FF5E9C3-C4C6-4E98-9AB5-F428C06BCAD9}"/>
          </ac:picMkLst>
        </pc:picChg>
        <pc:picChg chg="add del mod">
          <ac:chgData name="Наталия Панкратова" userId="2de0ee14185dd351" providerId="LiveId" clId="{B45316AB-4041-46EF-BB38-CE42E5C141FF}" dt="2024-12-09T14:38:18.279" v="365" actId="478"/>
          <ac:picMkLst>
            <pc:docMk/>
            <pc:sldMk cId="3620069431" sldId="256"/>
            <ac:picMk id="25" creationId="{5E2DE7F3-E11C-460D-983B-DC70E62D5C30}"/>
          </ac:picMkLst>
        </pc:picChg>
        <pc:picChg chg="add mod">
          <ac:chgData name="Наталия Панкратова" userId="2de0ee14185dd351" providerId="LiveId" clId="{B45316AB-4041-46EF-BB38-CE42E5C141FF}" dt="2024-12-09T14:41:20.754" v="417" actId="164"/>
          <ac:picMkLst>
            <pc:docMk/>
            <pc:sldMk cId="3620069431" sldId="256"/>
            <ac:picMk id="29" creationId="{57438745-B91D-4414-ADC1-A38CE45D60FA}"/>
          </ac:picMkLst>
        </pc:picChg>
        <pc:picChg chg="add del mod">
          <ac:chgData name="Наталия Панкратова" userId="2de0ee14185dd351" providerId="LiveId" clId="{B45316AB-4041-46EF-BB38-CE42E5C141FF}" dt="2024-12-03T17:37:48.193" v="89" actId="478"/>
          <ac:picMkLst>
            <pc:docMk/>
            <pc:sldMk cId="3620069431" sldId="256"/>
            <ac:picMk id="29" creationId="{8A2D97D6-F7F7-4796-8C7E-8BD2575F676B}"/>
          </ac:picMkLst>
        </pc:picChg>
        <pc:picChg chg="add mod">
          <ac:chgData name="Наталия Панкратова" userId="2de0ee14185dd351" providerId="LiveId" clId="{B45316AB-4041-46EF-BB38-CE42E5C141FF}" dt="2024-12-09T14:41:20.754" v="417" actId="164"/>
          <ac:picMkLst>
            <pc:docMk/>
            <pc:sldMk cId="3620069431" sldId="256"/>
            <ac:picMk id="33" creationId="{68FBA24B-AD10-4F03-855E-5A804D94E30B}"/>
          </ac:picMkLst>
        </pc:picChg>
        <pc:picChg chg="mod">
          <ac:chgData name="Наталия Панкратова" userId="2de0ee14185dd351" providerId="LiveId" clId="{B45316AB-4041-46EF-BB38-CE42E5C141FF}" dt="2024-12-03T17:17:55.413" v="45" actId="14861"/>
          <ac:picMkLst>
            <pc:docMk/>
            <pc:sldMk cId="3620069431" sldId="256"/>
            <ac:picMk id="36" creationId="{1EE3948E-96C7-47EE-ADF6-C92FEE623C3D}"/>
          </ac:picMkLst>
        </pc:picChg>
        <pc:picChg chg="add mod">
          <ac:chgData name="Наталия Панкратова" userId="2de0ee14185dd351" providerId="LiveId" clId="{B45316AB-4041-46EF-BB38-CE42E5C141FF}" dt="2024-12-09T14:41:20.754" v="417" actId="164"/>
          <ac:picMkLst>
            <pc:docMk/>
            <pc:sldMk cId="3620069431" sldId="256"/>
            <ac:picMk id="37" creationId="{0E8FEFB0-048C-4869-8AA2-6D1F5C244EE3}"/>
          </ac:picMkLst>
        </pc:picChg>
        <pc:picChg chg="mod">
          <ac:chgData name="Наталия Панкратова" userId="2de0ee14185dd351" providerId="LiveId" clId="{B45316AB-4041-46EF-BB38-CE42E5C141FF}" dt="2024-12-03T17:16:33.432" v="39" actId="14861"/>
          <ac:picMkLst>
            <pc:docMk/>
            <pc:sldMk cId="3620069431" sldId="256"/>
            <ac:picMk id="38" creationId="{3FB7F540-8D06-4062-8712-04A08EC13782}"/>
          </ac:picMkLst>
        </pc:picChg>
        <pc:picChg chg="add mod">
          <ac:chgData name="Наталия Панкратова" userId="2de0ee14185dd351" providerId="LiveId" clId="{B45316AB-4041-46EF-BB38-CE42E5C141FF}" dt="2024-12-09T14:41:20.754" v="417" actId="164"/>
          <ac:picMkLst>
            <pc:docMk/>
            <pc:sldMk cId="3620069431" sldId="256"/>
            <ac:picMk id="41" creationId="{930ED7F9-87B3-4A46-A631-E3FAEE998D60}"/>
          </ac:picMkLst>
        </pc:picChg>
        <pc:picChg chg="mod">
          <ac:chgData name="Наталия Панкратова" userId="2de0ee14185dd351" providerId="LiveId" clId="{B45316AB-4041-46EF-BB38-CE42E5C141FF}" dt="2024-12-03T17:18:13.087" v="47" actId="14861"/>
          <ac:picMkLst>
            <pc:docMk/>
            <pc:sldMk cId="3620069431" sldId="256"/>
            <ac:picMk id="48" creationId="{FBE7ED38-1814-48DC-BCAA-9D6270036CEB}"/>
          </ac:picMkLst>
        </pc:picChg>
        <pc:picChg chg="mod">
          <ac:chgData name="Наталия Панкратова" userId="2de0ee14185dd351" providerId="LiveId" clId="{B45316AB-4041-46EF-BB38-CE42E5C141FF}" dt="2024-12-03T17:16:46.925" v="40" actId="14861"/>
          <ac:picMkLst>
            <pc:docMk/>
            <pc:sldMk cId="3620069431" sldId="256"/>
            <ac:picMk id="54" creationId="{16ECA360-A904-4BB6-9FCC-EF2161130214}"/>
          </ac:picMkLst>
        </pc:picChg>
        <pc:picChg chg="mod">
          <ac:chgData name="Наталия Панкратова" userId="2de0ee14185dd351" providerId="LiveId" clId="{B45316AB-4041-46EF-BB38-CE42E5C141FF}" dt="2024-12-03T17:30:47.083" v="73" actId="14861"/>
          <ac:picMkLst>
            <pc:docMk/>
            <pc:sldMk cId="3620069431" sldId="256"/>
            <ac:picMk id="57" creationId="{547AECB7-B11C-409C-971F-59F8F1AD7378}"/>
          </ac:picMkLst>
        </pc:picChg>
        <pc:picChg chg="mod">
          <ac:chgData name="Наталия Панкратова" userId="2de0ee14185dd351" providerId="LiveId" clId="{B45316AB-4041-46EF-BB38-CE42E5C141FF}" dt="2024-12-03T17:18:03.991" v="46" actId="14861"/>
          <ac:picMkLst>
            <pc:docMk/>
            <pc:sldMk cId="3620069431" sldId="256"/>
            <ac:picMk id="60" creationId="{B51FFBE3-C2D7-4412-8255-34E54824C281}"/>
          </ac:picMkLst>
        </pc:picChg>
        <pc:picChg chg="add del mod">
          <ac:chgData name="Наталия Панкратова" userId="2de0ee14185dd351" providerId="LiveId" clId="{B45316AB-4041-46EF-BB38-CE42E5C141FF}" dt="2024-12-09T14:36:54.459" v="347" actId="478"/>
          <ac:picMkLst>
            <pc:docMk/>
            <pc:sldMk cId="3620069431" sldId="256"/>
            <ac:picMk id="79" creationId="{7F06D807-ECB4-4D34-BA36-4F3834DAA296}"/>
          </ac:picMkLst>
        </pc:picChg>
        <pc:picChg chg="add del mod">
          <ac:chgData name="Наталия Панкратова" userId="2de0ee14185dd351" providerId="LiveId" clId="{B45316AB-4041-46EF-BB38-CE42E5C141FF}" dt="2024-12-09T14:36:37.538" v="341" actId="478"/>
          <ac:picMkLst>
            <pc:docMk/>
            <pc:sldMk cId="3620069431" sldId="256"/>
            <ac:picMk id="80" creationId="{42A4FAD5-350C-41B9-9A23-8B4E614BBD37}"/>
          </ac:picMkLst>
        </pc:picChg>
        <pc:picChg chg="add del mod">
          <ac:chgData name="Наталия Панкратова" userId="2de0ee14185dd351" providerId="LiveId" clId="{B45316AB-4041-46EF-BB38-CE42E5C141FF}" dt="2024-12-09T14:37:43.412" v="354"/>
          <ac:picMkLst>
            <pc:docMk/>
            <pc:sldMk cId="3620069431" sldId="256"/>
            <ac:picMk id="85" creationId="{8A5483AA-4ED5-4CF3-9903-44F65134D85A}"/>
          </ac:picMkLst>
        </pc:picChg>
        <pc:picChg chg="add del mod">
          <ac:chgData name="Наталия Панкратова" userId="2de0ee14185dd351" providerId="LiveId" clId="{B45316AB-4041-46EF-BB38-CE42E5C141FF}" dt="2024-12-09T14:37:43.412" v="354"/>
          <ac:picMkLst>
            <pc:docMk/>
            <pc:sldMk cId="3620069431" sldId="256"/>
            <ac:picMk id="86" creationId="{6F679F0A-A666-4A49-BD3A-8CBADBD1392F}"/>
          </ac:picMkLst>
        </pc:picChg>
        <pc:picChg chg="mod">
          <ac:chgData name="Наталия Панкратова" userId="2de0ee14185dd351" providerId="LiveId" clId="{B45316AB-4041-46EF-BB38-CE42E5C141FF}" dt="2024-12-03T17:16:10.795" v="37" actId="14861"/>
          <ac:picMkLst>
            <pc:docMk/>
            <pc:sldMk cId="3620069431" sldId="256"/>
            <ac:picMk id="89" creationId="{E1F49F17-A29B-481A-A032-AF2C7BAEA42E}"/>
          </ac:picMkLst>
        </pc:picChg>
        <pc:picChg chg="mod">
          <ac:chgData name="Наталия Панкратова" userId="2de0ee14185dd351" providerId="LiveId" clId="{B45316AB-4041-46EF-BB38-CE42E5C141FF}" dt="2024-12-03T17:17:43.755" v="44" actId="14861"/>
          <ac:picMkLst>
            <pc:docMk/>
            <pc:sldMk cId="3620069431" sldId="256"/>
            <ac:picMk id="92" creationId="{3D5E0FE4-A173-47C9-BB18-43C1B234368C}"/>
          </ac:picMkLst>
        </pc:picChg>
        <pc:picChg chg="mod">
          <ac:chgData name="Наталия Панкратова" userId="2de0ee14185dd351" providerId="LiveId" clId="{B45316AB-4041-46EF-BB38-CE42E5C141FF}" dt="2024-12-03T17:38:14.822" v="95" actId="1076"/>
          <ac:picMkLst>
            <pc:docMk/>
            <pc:sldMk cId="3620069431" sldId="256"/>
            <ac:picMk id="94" creationId="{7218F750-11F3-4170-B819-2F79B3D4F4E6}"/>
          </ac:picMkLst>
        </pc:picChg>
        <pc:picChg chg="mod">
          <ac:chgData name="Наталия Панкратова" userId="2de0ee14185dd351" providerId="LiveId" clId="{B45316AB-4041-46EF-BB38-CE42E5C141FF}" dt="2024-12-03T17:38:10.867" v="93" actId="14861"/>
          <ac:picMkLst>
            <pc:docMk/>
            <pc:sldMk cId="3620069431" sldId="256"/>
            <ac:picMk id="95" creationId="{78E5B338-0BF0-4890-B99B-EAED0216D199}"/>
          </ac:picMkLst>
        </pc:picChg>
        <pc:picChg chg="mod">
          <ac:chgData name="Наталия Панкратова" userId="2de0ee14185dd351" providerId="LiveId" clId="{B45316AB-4041-46EF-BB38-CE42E5C141FF}" dt="2024-12-03T17:18:34.610" v="49" actId="14861"/>
          <ac:picMkLst>
            <pc:docMk/>
            <pc:sldMk cId="3620069431" sldId="256"/>
            <ac:picMk id="98" creationId="{C091AD61-47CB-4A69-B893-1E04F987D15D}"/>
          </ac:picMkLst>
        </pc:picChg>
        <pc:picChg chg="add mod">
          <ac:chgData name="Наталия Панкратова" userId="2de0ee14185dd351" providerId="LiveId" clId="{B45316AB-4041-46EF-BB38-CE42E5C141FF}" dt="2024-12-09T14:41:20.754" v="417" actId="164"/>
          <ac:picMkLst>
            <pc:docMk/>
            <pc:sldMk cId="3620069431" sldId="256"/>
            <ac:picMk id="99" creationId="{0AF691A3-F0A5-4F5B-857A-95098ACCFD80}"/>
          </ac:picMkLst>
        </pc:picChg>
        <pc:picChg chg="add mod">
          <ac:chgData name="Наталия Панкратова" userId="2de0ee14185dd351" providerId="LiveId" clId="{B45316AB-4041-46EF-BB38-CE42E5C141FF}" dt="2024-12-09T14:43:12.119" v="431" actId="208"/>
          <ac:picMkLst>
            <pc:docMk/>
            <pc:sldMk cId="3620069431" sldId="256"/>
            <ac:picMk id="100" creationId="{D17A604B-E724-4939-96D0-DE63A2AFBC8E}"/>
          </ac:picMkLst>
        </pc:picChg>
        <pc:picChg chg="add mod">
          <ac:chgData name="Наталия Панкратова" userId="2de0ee14185dd351" providerId="LiveId" clId="{B45316AB-4041-46EF-BB38-CE42E5C141FF}" dt="2024-12-09T14:41:20.754" v="417" actId="164"/>
          <ac:picMkLst>
            <pc:docMk/>
            <pc:sldMk cId="3620069431" sldId="256"/>
            <ac:picMk id="101" creationId="{9D7BD931-60D2-4F9B-9B54-08F674FEBA1F}"/>
          </ac:picMkLst>
        </pc:picChg>
        <pc:picChg chg="add mod">
          <ac:chgData name="Наталия Панкратова" userId="2de0ee14185dd351" providerId="LiveId" clId="{B45316AB-4041-46EF-BB38-CE42E5C141FF}" dt="2024-12-09T14:41:20.754" v="417" actId="164"/>
          <ac:picMkLst>
            <pc:docMk/>
            <pc:sldMk cId="3620069431" sldId="256"/>
            <ac:picMk id="102" creationId="{3C934F63-2D30-48B0-93F8-AC12DAB053E7}"/>
          </ac:picMkLst>
        </pc:picChg>
        <pc:picChg chg="add mod">
          <ac:chgData name="Наталия Панкратова" userId="2de0ee14185dd351" providerId="LiveId" clId="{B45316AB-4041-46EF-BB38-CE42E5C141FF}" dt="2024-12-09T14:41:20.754" v="417" actId="164"/>
          <ac:picMkLst>
            <pc:docMk/>
            <pc:sldMk cId="3620069431" sldId="256"/>
            <ac:picMk id="103" creationId="{B7219659-DE31-4D6D-8499-33E4020D7628}"/>
          </ac:picMkLst>
        </pc:picChg>
        <pc:picChg chg="add mod">
          <ac:chgData name="Наталия Панкратова" userId="2de0ee14185dd351" providerId="LiveId" clId="{B45316AB-4041-46EF-BB38-CE42E5C141FF}" dt="2024-12-09T14:41:20.754" v="417" actId="164"/>
          <ac:picMkLst>
            <pc:docMk/>
            <pc:sldMk cId="3620069431" sldId="256"/>
            <ac:picMk id="104" creationId="{2294206E-008C-48F8-95EA-4CD4D49D41E5}"/>
          </ac:picMkLst>
        </pc:picChg>
        <pc:picChg chg="add mod">
          <ac:chgData name="Наталия Панкратова" userId="2de0ee14185dd351" providerId="LiveId" clId="{B45316AB-4041-46EF-BB38-CE42E5C141FF}" dt="2024-12-09T14:41:20.754" v="417" actId="164"/>
          <ac:picMkLst>
            <pc:docMk/>
            <pc:sldMk cId="3620069431" sldId="256"/>
            <ac:picMk id="105" creationId="{6C35995F-8EBE-4578-87CC-2D320C4E5C2B}"/>
          </ac:picMkLst>
        </pc:picChg>
        <pc:picChg chg="add del mod">
          <ac:chgData name="Наталия Панкратова" userId="2de0ee14185dd351" providerId="LiveId" clId="{B45316AB-4041-46EF-BB38-CE42E5C141FF}" dt="2024-12-09T14:40:47.968" v="408" actId="478"/>
          <ac:picMkLst>
            <pc:docMk/>
            <pc:sldMk cId="3620069431" sldId="256"/>
            <ac:picMk id="106" creationId="{F675C153-AB0A-44B1-A599-58F86E627A7B}"/>
          </ac:picMkLst>
        </pc:picChg>
        <pc:picChg chg="mod">
          <ac:chgData name="Наталия Панкратова" userId="2de0ee14185dd351" providerId="LiveId" clId="{B45316AB-4041-46EF-BB38-CE42E5C141FF}" dt="2024-12-03T17:18:23.369" v="48" actId="14861"/>
          <ac:picMkLst>
            <pc:docMk/>
            <pc:sldMk cId="3620069431" sldId="256"/>
            <ac:picMk id="109" creationId="{54AA1E5D-28F7-42BA-9DBA-DA1A2630DCA6}"/>
          </ac:picMkLst>
        </pc:picChg>
        <pc:picChg chg="mod">
          <ac:chgData name="Наталия Панкратова" userId="2de0ee14185dd351" providerId="LiveId" clId="{B45316AB-4041-46EF-BB38-CE42E5C141FF}" dt="2024-12-03T17:17:39.473" v="43" actId="14861"/>
          <ac:picMkLst>
            <pc:docMk/>
            <pc:sldMk cId="3620069431" sldId="256"/>
            <ac:picMk id="112" creationId="{C47D8A8B-0004-44C6-B235-B3106B4FDFE4}"/>
          </ac:picMkLst>
        </pc:picChg>
        <pc:picChg chg="add mod">
          <ac:chgData name="Наталия Панкратова" userId="2de0ee14185dd351" providerId="LiveId" clId="{B45316AB-4041-46EF-BB38-CE42E5C141FF}" dt="2024-12-09T14:41:20.754" v="417" actId="164"/>
          <ac:picMkLst>
            <pc:docMk/>
            <pc:sldMk cId="3620069431" sldId="256"/>
            <ac:picMk id="113" creationId="{0CACD86C-536C-405C-9D2E-0A42A60BFE51}"/>
          </ac:picMkLst>
        </pc:picChg>
        <pc:picChg chg="mod">
          <ac:chgData name="Наталия Панкратова" userId="2de0ee14185dd351" providerId="LiveId" clId="{B45316AB-4041-46EF-BB38-CE42E5C141FF}" dt="2024-12-03T17:17:12.637" v="41" actId="14861"/>
          <ac:picMkLst>
            <pc:docMk/>
            <pc:sldMk cId="3620069431" sldId="256"/>
            <ac:picMk id="121" creationId="{8D1AF09F-C93F-452B-8BE8-6D9629F6CD30}"/>
          </ac:picMkLst>
        </pc:picChg>
        <pc:picChg chg="mod">
          <ac:chgData name="Наталия Панкратова" userId="2de0ee14185dd351" providerId="LiveId" clId="{B45316AB-4041-46EF-BB38-CE42E5C141FF}" dt="2024-12-03T17:18:56.470" v="53" actId="14861"/>
          <ac:picMkLst>
            <pc:docMk/>
            <pc:sldMk cId="3620069431" sldId="256"/>
            <ac:picMk id="132" creationId="{1BBA3A8C-796E-45E5-8DDB-E2DA60867652}"/>
          </ac:picMkLst>
        </pc:picChg>
        <pc:picChg chg="mod">
          <ac:chgData name="Наталия Панкратова" userId="2de0ee14185dd351" providerId="LiveId" clId="{B45316AB-4041-46EF-BB38-CE42E5C141FF}" dt="2024-12-03T17:17:33.469" v="42" actId="14861"/>
          <ac:picMkLst>
            <pc:docMk/>
            <pc:sldMk cId="3620069431" sldId="256"/>
            <ac:picMk id="135" creationId="{9CF859F7-6065-49AF-94AE-2440D97A6E61}"/>
          </ac:picMkLst>
        </pc:picChg>
        <pc:picChg chg="mod">
          <ac:chgData name="Наталия Панкратова" userId="2de0ee14185dd351" providerId="LiveId" clId="{B45316AB-4041-46EF-BB38-CE42E5C141FF}" dt="2024-12-03T17:31:42.360" v="86" actId="14861"/>
          <ac:picMkLst>
            <pc:docMk/>
            <pc:sldMk cId="3620069431" sldId="256"/>
            <ac:picMk id="138" creationId="{5C7C6892-F675-4409-8A7D-0774ABEE5FED}"/>
          </ac:picMkLst>
        </pc:picChg>
        <pc:picChg chg="mod">
          <ac:chgData name="Наталия Панкратова" userId="2de0ee14185dd351" providerId="LiveId" clId="{B45316AB-4041-46EF-BB38-CE42E5C141FF}" dt="2024-12-03T17:16:00.548" v="36" actId="14861"/>
          <ac:picMkLst>
            <pc:docMk/>
            <pc:sldMk cId="3620069431" sldId="256"/>
            <ac:picMk id="141" creationId="{F4417C8E-EED3-4A86-8EB1-94C376BFC774}"/>
          </ac:picMkLst>
        </pc:picChg>
        <pc:picChg chg="del">
          <ac:chgData name="Наталия Панкратова" userId="2de0ee14185dd351" providerId="LiveId" clId="{B45316AB-4041-46EF-BB38-CE42E5C141FF}" dt="2024-12-03T17:11:46.193" v="0" actId="478"/>
          <ac:picMkLst>
            <pc:docMk/>
            <pc:sldMk cId="3620069431" sldId="256"/>
            <ac:picMk id="155" creationId="{4FCAEE27-917B-4693-A313-02F0C96C9A0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B9E2C2-AAD2-40E7-B6EA-E96245FE8C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DFCECC-CF5D-4303-AEE5-6520210BD8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B4B687-C6C0-4B27-97D0-4683DDA83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F06C-0827-4257-B1F4-35DE4A887816}" type="datetimeFigureOut">
              <a:rPr lang="uk-UA" smtClean="0"/>
              <a:t>13.12.24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AA9BD8-888D-449B-81E0-9763DAB84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18467E-053D-4CE5-83ED-5331A9B7A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E9D2-005C-4782-B509-E93AC83728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1220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9B8484-5D00-4C47-AB75-712C19ACD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095084-5468-489C-B859-05A59466B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BA8A78-C4C0-4819-B8FA-5CC2F8344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F06C-0827-4257-B1F4-35DE4A887816}" type="datetimeFigureOut">
              <a:rPr lang="uk-UA" smtClean="0"/>
              <a:t>13.12.24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7CBA21-6EB5-4B85-8D47-FBC276358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1830D2-7C92-4A4D-8437-DEE96ABC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E9D2-005C-4782-B509-E93AC83728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935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A89529B-C617-467E-9228-1739739AC8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539B02-3848-430B-85F3-2ABF66CD37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A22D58-5F68-4B06-AECD-C7118B07A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F06C-0827-4257-B1F4-35DE4A887816}" type="datetimeFigureOut">
              <a:rPr lang="uk-UA" smtClean="0"/>
              <a:t>13.12.24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6C2218-4CB3-493B-8347-69A19E987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8748B0-5AAD-4A8B-A084-3CE8CB44D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E9D2-005C-4782-B509-E93AC83728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521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B6ADAF-636E-45DA-9FF5-65426E009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915397-B23F-4C90-A666-66C74A1AD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501B13-E693-40F9-8383-6E07BBCA5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F06C-0827-4257-B1F4-35DE4A887816}" type="datetimeFigureOut">
              <a:rPr lang="uk-UA" smtClean="0"/>
              <a:t>13.12.24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4CB88A-D279-4D9E-B92B-0592757B4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976B74-E816-402E-8CE2-F3D5E3046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E9D2-005C-4782-B509-E93AC83728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9449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5139B5-B986-433D-8164-A28D736D6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D03B0D-1AEE-444E-80B2-B99D7738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3C6433-2517-42E4-8193-6AD753824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F06C-0827-4257-B1F4-35DE4A887816}" type="datetimeFigureOut">
              <a:rPr lang="uk-UA" smtClean="0"/>
              <a:t>13.12.24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28D032-727C-4A19-B53D-75A73573B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795BC0-C735-47D1-80A5-CBAF1C00D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E9D2-005C-4782-B509-E93AC83728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43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4DA16D-F1B0-425A-8267-669E6AE76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B68BE2-7FE3-4586-9BD5-098E1F81C3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1165C4D-42A5-4136-B390-EB8DB29D9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9E6C23-DCF5-4E46-AEF6-D303A59B1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F06C-0827-4257-B1F4-35DE4A887816}" type="datetimeFigureOut">
              <a:rPr lang="uk-UA" smtClean="0"/>
              <a:t>13.12.24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373E26-5FA0-4728-8809-14A32CAB2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CBAA79-D771-429E-9F61-4F8698396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E9D2-005C-4782-B509-E93AC83728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2255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A05D4D-09D5-480A-9488-B367C43AF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8B85DB-5763-4284-92B9-14114123D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E97F5E-F568-489E-809D-1976677CB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238591C-3BA9-4D2F-BFB3-A5113A27A1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6E9D6B2-43DC-4BC4-B078-17ED03C126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200AA91-5B50-43EF-8EC5-3E1B14E55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F06C-0827-4257-B1F4-35DE4A887816}" type="datetimeFigureOut">
              <a:rPr lang="uk-UA" smtClean="0"/>
              <a:t>13.12.24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90C69B1-1DFD-4385-B58A-17A72F282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B1D4907-CE68-4E91-B196-6439869D0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E9D2-005C-4782-B509-E93AC83728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94864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B605C2-D95E-4866-9E51-CB2CF9BCA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3CB7BC3-7820-40A5-9481-83609D159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F06C-0827-4257-B1F4-35DE4A887816}" type="datetimeFigureOut">
              <a:rPr lang="uk-UA" smtClean="0"/>
              <a:t>13.12.24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89EC893-32C6-4371-BA3F-B0E393FF2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DD0E27D-5D9F-4D17-8C5A-05A57059D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E9D2-005C-4782-B509-E93AC83728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1798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42E49CF-9B7F-46AC-9464-92773A480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F06C-0827-4257-B1F4-35DE4A887816}" type="datetimeFigureOut">
              <a:rPr lang="uk-UA" smtClean="0"/>
              <a:t>13.12.24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03ACCFA-32CA-4498-B252-C13626C16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10927C-5454-47E0-94C8-AE99AE167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E9D2-005C-4782-B509-E93AC83728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2411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FCEC1D-B9C2-48D8-B7F0-D4762FC85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221646-EBF2-414D-B375-1ADF4558A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6794B7-9065-48EE-8E4C-C2CAA5C07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CBEAF3-575D-4198-B412-6A8617781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F06C-0827-4257-B1F4-35DE4A887816}" type="datetimeFigureOut">
              <a:rPr lang="uk-UA" smtClean="0"/>
              <a:t>13.12.24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8488E6-9FA3-4B0F-BCA2-0EDA1977E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0270B9-B3F6-41E5-993A-9F2ECD7E6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E9D2-005C-4782-B509-E93AC83728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5464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BFBA19-C616-4271-A6DD-A1D010037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C1C9E2D-CB73-46F3-8EDA-A754E7E104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B45990-1C53-463F-ADD2-73576E00EB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76AC7C-0FAD-4276-9870-DAB4D0574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F06C-0827-4257-B1F4-35DE4A887816}" type="datetimeFigureOut">
              <a:rPr lang="uk-UA" smtClean="0"/>
              <a:t>13.12.24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2051CE-56F8-43EE-8812-A2FED9C4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4A509A-DC49-44EA-891A-FC773B59D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E9D2-005C-4782-B509-E93AC83728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7639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C8EDDB-8E5C-444E-BE1E-5D1C2394D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3F5F7C-1F2F-494B-A454-3A1A3AAB3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CBF07E-824E-4E37-B7D9-6E87891DD4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CF06C-0827-4257-B1F4-35DE4A887816}" type="datetimeFigureOut">
              <a:rPr lang="uk-UA" smtClean="0"/>
              <a:t>13.12.24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B7DEF4-2FDC-4129-BD1A-CCAFE22E5C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9AB7CD-2BBB-4C1E-AE91-14636A7B22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DE9D2-005C-4782-B509-E93AC83728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446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gif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DBAAE1-B7E7-49A9-8DED-93F7193C6B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005396E-E4E2-4ADC-BE53-5B57F02B8E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7CEF86-752A-41B6-AF20-54022878F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60" y="0"/>
            <a:ext cx="1235456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5D6CA8-C6EC-40BA-9A73-39EF44C76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860" y="2323466"/>
            <a:ext cx="4617720" cy="46177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DE9002-DD25-44F5-837B-F3B8E4F6E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723" y="1011079"/>
            <a:ext cx="4373881" cy="437388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08BAA2-1C70-499C-8FB6-B4752C9626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985" y="1011079"/>
            <a:ext cx="4231640" cy="42316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3F85F5F-EFA5-45CE-8FB0-E038927045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813" y="1834672"/>
            <a:ext cx="4782187" cy="478218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21A7F4-9D8C-4F9C-8AD4-9D3F0700B0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95" y="1321754"/>
            <a:ext cx="2188209" cy="218820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F0F3BA6-67ED-4FC8-91A6-8D22C05157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609" y="-17779"/>
            <a:ext cx="1813559" cy="18135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B29C6EB-290A-404A-A831-4FE440966D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700" y="-17779"/>
            <a:ext cx="2188209" cy="218820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D133DE3-4B12-4360-A3FA-D1C94F673E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969" y="657381"/>
            <a:ext cx="2188209" cy="2188209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E3CF8A1-1B1E-45F6-9435-B0CCC3BBF33B}"/>
              </a:ext>
            </a:extLst>
          </p:cNvPr>
          <p:cNvSpPr/>
          <p:nvPr/>
        </p:nvSpPr>
        <p:spPr>
          <a:xfrm>
            <a:off x="1602672" y="1922260"/>
            <a:ext cx="604653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3462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А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8032F1F-7476-448B-BF64-0B49CA63DF5D}"/>
              </a:ext>
            </a:extLst>
          </p:cNvPr>
          <p:cNvSpPr/>
          <p:nvPr/>
        </p:nvSpPr>
        <p:spPr>
          <a:xfrm>
            <a:off x="4315387" y="428207"/>
            <a:ext cx="652744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3462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О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AD83D13-F12E-4248-8825-7E718021DCBF}"/>
              </a:ext>
            </a:extLst>
          </p:cNvPr>
          <p:cNvSpPr/>
          <p:nvPr/>
        </p:nvSpPr>
        <p:spPr>
          <a:xfrm>
            <a:off x="7689296" y="605056"/>
            <a:ext cx="562975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3462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У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32EC0EB-B6E7-4258-9E46-41191D8FB6B0}"/>
              </a:ext>
            </a:extLst>
          </p:cNvPr>
          <p:cNvSpPr/>
          <p:nvPr/>
        </p:nvSpPr>
        <p:spPr>
          <a:xfrm>
            <a:off x="10193016" y="1290895"/>
            <a:ext cx="636713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3462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И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F25388B-425B-40B2-98F0-6ED14E0284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98" y="4319268"/>
            <a:ext cx="2832738" cy="2832738"/>
          </a:xfrm>
          <a:prstGeom prst="rect">
            <a:avLst/>
          </a:prstGeom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BB2DF0A1-D8C4-4692-BA82-EBABCD8DAE03}"/>
              </a:ext>
            </a:extLst>
          </p:cNvPr>
          <p:cNvGrpSpPr/>
          <p:nvPr/>
        </p:nvGrpSpPr>
        <p:grpSpPr>
          <a:xfrm>
            <a:off x="5271110" y="3797652"/>
            <a:ext cx="2437433" cy="2271198"/>
            <a:chOff x="10785205" y="3073849"/>
            <a:chExt cx="4622222" cy="4622222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01524E6B-A2FC-4D84-B05B-460580AC1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5205" y="3073849"/>
              <a:ext cx="4622222" cy="4622222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FB7F540-8D06-4062-8712-04A08EC13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1519" y="4203538"/>
              <a:ext cx="2463666" cy="2497368"/>
            </a:xfrm>
            <a:prstGeom prst="rect">
              <a:avLst/>
            </a:prstGeom>
            <a:effectLst>
              <a:glow rad="101600">
                <a:schemeClr val="accent4">
                  <a:lumMod val="60000"/>
                  <a:lumOff val="40000"/>
                  <a:alpha val="60000"/>
                </a:schemeClr>
              </a:glow>
            </a:effectLst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FECDC3A5-51DD-4FC2-BD68-D25882D40B78}"/>
              </a:ext>
            </a:extLst>
          </p:cNvPr>
          <p:cNvGrpSpPr/>
          <p:nvPr/>
        </p:nvGrpSpPr>
        <p:grpSpPr>
          <a:xfrm>
            <a:off x="5160388" y="3768490"/>
            <a:ext cx="2499224" cy="2279555"/>
            <a:chOff x="-3844971" y="2947803"/>
            <a:chExt cx="4647619" cy="4647619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D715AEB4-B34C-4B6E-BBC4-1FFFA9E67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44971" y="2947803"/>
              <a:ext cx="4647619" cy="4647619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B51FFBE3-C2D7-4412-8255-34E54824C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27630" y="4203538"/>
              <a:ext cx="2295631" cy="231714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B93323BB-DA31-45D0-943D-9182BC36DCBB}"/>
              </a:ext>
            </a:extLst>
          </p:cNvPr>
          <p:cNvGrpSpPr/>
          <p:nvPr/>
        </p:nvGrpSpPr>
        <p:grpSpPr>
          <a:xfrm>
            <a:off x="5226034" y="3865008"/>
            <a:ext cx="2421923" cy="2188209"/>
            <a:chOff x="10659384" y="-757812"/>
            <a:chExt cx="4507936" cy="4507936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37C2D39D-A43F-45B2-B200-F04C70DD2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9384" y="-757812"/>
              <a:ext cx="4507936" cy="4507936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547AECB7-B11C-409C-971F-59F8F1AD7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01522" y="185946"/>
              <a:ext cx="2511278" cy="2779497"/>
            </a:xfrm>
            <a:prstGeom prst="rect">
              <a:avLst/>
            </a:prstGeom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DD04994D-F5D4-44CC-A52A-D87BFE9B7512}"/>
              </a:ext>
            </a:extLst>
          </p:cNvPr>
          <p:cNvGrpSpPr/>
          <p:nvPr/>
        </p:nvGrpSpPr>
        <p:grpSpPr>
          <a:xfrm>
            <a:off x="5290790" y="3758030"/>
            <a:ext cx="2437433" cy="2271198"/>
            <a:chOff x="10785205" y="3073849"/>
            <a:chExt cx="4622222" cy="4622222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AFD10036-00A3-460F-908D-218671E77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5205" y="3073849"/>
              <a:ext cx="4622222" cy="4622222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16ECA360-A904-4BB6-9FCC-EF2161130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801024" y="4383946"/>
              <a:ext cx="2278406" cy="2445168"/>
            </a:xfrm>
            <a:prstGeom prst="rect">
              <a:avLst/>
            </a:prstGeom>
            <a:effectLst>
              <a:glow rad="101600">
                <a:srgbClr val="7030A0">
                  <a:alpha val="40000"/>
                </a:srgbClr>
              </a:glow>
            </a:effectLst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DCF7B78E-E2C6-4939-B854-F6242EBFA92A}"/>
              </a:ext>
            </a:extLst>
          </p:cNvPr>
          <p:cNvGrpSpPr/>
          <p:nvPr/>
        </p:nvGrpSpPr>
        <p:grpSpPr>
          <a:xfrm>
            <a:off x="5160388" y="3763260"/>
            <a:ext cx="2499224" cy="2279555"/>
            <a:chOff x="-3844971" y="2947803"/>
            <a:chExt cx="4647619" cy="4647619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423B13C5-276F-4B67-A1C0-8F25FF2E0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44971" y="2947803"/>
              <a:ext cx="4647619" cy="4647619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1EE3948E-96C7-47EE-ADF6-C92FEE623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536556" y="4203537"/>
              <a:ext cx="2113478" cy="2317144"/>
            </a:xfrm>
            <a:prstGeom prst="rect">
              <a:avLst/>
            </a:prstGeom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E7E7FF-568B-4839-9A6A-BB1F7ACECBA8}"/>
              </a:ext>
            </a:extLst>
          </p:cNvPr>
          <p:cNvGrpSpPr/>
          <p:nvPr/>
        </p:nvGrpSpPr>
        <p:grpSpPr>
          <a:xfrm>
            <a:off x="5305644" y="3864020"/>
            <a:ext cx="2465073" cy="2287947"/>
            <a:chOff x="-3462999" y="-1045581"/>
            <a:chExt cx="4647619" cy="4647619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394269AE-9180-4DE7-910F-C209E8FEE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62999" y="-1045581"/>
              <a:ext cx="4647619" cy="4647619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FBE7ED38-1814-48DC-BCAA-9D6270036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444079" y="-107360"/>
              <a:ext cx="2480013" cy="2672008"/>
            </a:xfrm>
            <a:prstGeom prst="rect">
              <a:avLst/>
            </a:prstGeom>
            <a:effectLst>
              <a:glow rad="101600">
                <a:srgbClr val="7030A0">
                  <a:alpha val="60000"/>
                </a:srgbClr>
              </a:glow>
            </a:effectLst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FBEF8697-DA56-4C85-B9C0-E804FE2A836B}"/>
              </a:ext>
            </a:extLst>
          </p:cNvPr>
          <p:cNvGrpSpPr/>
          <p:nvPr/>
        </p:nvGrpSpPr>
        <p:grpSpPr>
          <a:xfrm>
            <a:off x="5319465" y="3793292"/>
            <a:ext cx="2437433" cy="2271198"/>
            <a:chOff x="10785205" y="3073849"/>
            <a:chExt cx="4622222" cy="4622222"/>
          </a:xfrm>
        </p:grpSpPr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32457427-2DA4-4675-BD09-315FA5C86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5205" y="3073849"/>
              <a:ext cx="4622222" cy="4622222"/>
            </a:xfrm>
            <a:prstGeom prst="rect">
              <a:avLst/>
            </a:prstGeom>
          </p:spPr>
        </p:pic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E1F49F17-A29B-481A-A032-AF2C7BAEA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168108" y="4563888"/>
              <a:ext cx="1841885" cy="2059060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1BC380D8-0A43-4BD1-B617-90BBD7EB62AF}"/>
              </a:ext>
            </a:extLst>
          </p:cNvPr>
          <p:cNvGrpSpPr/>
          <p:nvPr/>
        </p:nvGrpSpPr>
        <p:grpSpPr>
          <a:xfrm>
            <a:off x="5135380" y="3737225"/>
            <a:ext cx="2499224" cy="2279555"/>
            <a:chOff x="-3844971" y="2947803"/>
            <a:chExt cx="4647619" cy="4647619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DF61562-A7FE-4B57-9D07-3A202AE14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44971" y="2947803"/>
              <a:ext cx="4647619" cy="464761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3D5E0FE4-A173-47C9-BB18-43C1B2343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536556" y="4203537"/>
              <a:ext cx="2113478" cy="2317144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EEAE74B9-E27A-4EF4-B026-C991C89FA239}"/>
              </a:ext>
            </a:extLst>
          </p:cNvPr>
          <p:cNvGrpSpPr/>
          <p:nvPr/>
        </p:nvGrpSpPr>
        <p:grpSpPr>
          <a:xfrm>
            <a:off x="5305261" y="3804679"/>
            <a:ext cx="2465073" cy="2287947"/>
            <a:chOff x="-3462999" y="-1045581"/>
            <a:chExt cx="4647619" cy="4647619"/>
          </a:xfrm>
        </p:grpSpPr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7218F750-11F3-4170-B819-2F79B3D4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62999" y="-1045581"/>
              <a:ext cx="4647619" cy="4647619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78E5B338-0BF0-4890-B99B-EAED0216D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485046" y="76272"/>
              <a:ext cx="2502592" cy="2696336"/>
            </a:xfrm>
            <a:prstGeom prst="rect">
              <a:avLst/>
            </a:prstGeom>
            <a:effectLst>
              <a:glow rad="101600">
                <a:schemeClr val="accent2">
                  <a:lumMod val="50000"/>
                  <a:alpha val="60000"/>
                </a:schemeClr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73FC26E2-B0A8-453A-80E5-B109A7BB3CCD}"/>
              </a:ext>
            </a:extLst>
          </p:cNvPr>
          <p:cNvGrpSpPr/>
          <p:nvPr/>
        </p:nvGrpSpPr>
        <p:grpSpPr>
          <a:xfrm>
            <a:off x="5182820" y="3716420"/>
            <a:ext cx="2421923" cy="2188209"/>
            <a:chOff x="10659384" y="-757812"/>
            <a:chExt cx="4507936" cy="4507936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72EFD667-2AC3-4153-807F-F7E472A84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9384" y="-757812"/>
              <a:ext cx="4507936" cy="4507936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C091AD61-47CB-4A69-B893-1E04F987D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970023" y="781433"/>
              <a:ext cx="1891867" cy="2153265"/>
            </a:xfrm>
            <a:prstGeom prst="rect">
              <a:avLst/>
            </a:prstGeom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4A3D68AF-9EEF-43DF-963E-9B612F1A0DC0}"/>
              </a:ext>
            </a:extLst>
          </p:cNvPr>
          <p:cNvGrpSpPr/>
          <p:nvPr/>
        </p:nvGrpSpPr>
        <p:grpSpPr>
          <a:xfrm>
            <a:off x="5296954" y="3829501"/>
            <a:ext cx="2465073" cy="2287947"/>
            <a:chOff x="-3462999" y="-1045581"/>
            <a:chExt cx="4647619" cy="4647619"/>
          </a:xfrm>
        </p:grpSpPr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33A1F25C-CDB3-47A0-BFA2-AD01E7493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62999" y="-1045581"/>
              <a:ext cx="4647619" cy="4647619"/>
            </a:xfrm>
            <a:prstGeom prst="rect">
              <a:avLst/>
            </a:prstGeom>
          </p:spPr>
        </p:pic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id="{54AA1E5D-28F7-42BA-9DBA-DA1A2630D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339464" y="272840"/>
              <a:ext cx="2030978" cy="2188210"/>
            </a:xfrm>
            <a:prstGeom prst="rect">
              <a:avLst/>
            </a:prstGeom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68CEC19C-F371-4218-B018-164AABA201F3}"/>
              </a:ext>
            </a:extLst>
          </p:cNvPr>
          <p:cNvGrpSpPr/>
          <p:nvPr/>
        </p:nvGrpSpPr>
        <p:grpSpPr>
          <a:xfrm>
            <a:off x="5145394" y="3768490"/>
            <a:ext cx="2499224" cy="2279555"/>
            <a:chOff x="-3844971" y="2947803"/>
            <a:chExt cx="4647619" cy="4647619"/>
          </a:xfrm>
        </p:grpSpPr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A8117DAE-3491-4CEB-8AF8-382DABD26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44971" y="2947803"/>
              <a:ext cx="4647619" cy="4647619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C47D8A8B-0004-44C6-B235-B3106B4FD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07793" y="4106112"/>
              <a:ext cx="2489881" cy="2729819"/>
            </a:xfrm>
            <a:prstGeom prst="rect">
              <a:avLst/>
            </a:prstGeom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B302F40-54F8-4AF0-845F-049A7F40C66C}"/>
              </a:ext>
            </a:extLst>
          </p:cNvPr>
          <p:cNvGrpSpPr/>
          <p:nvPr/>
        </p:nvGrpSpPr>
        <p:grpSpPr>
          <a:xfrm>
            <a:off x="5249003" y="3766387"/>
            <a:ext cx="2437433" cy="2271198"/>
            <a:chOff x="10785205" y="3073849"/>
            <a:chExt cx="4622222" cy="4622222"/>
          </a:xfrm>
        </p:grpSpPr>
        <p:pic>
          <p:nvPicPr>
            <p:cNvPr id="120" name="Рисунок 119">
              <a:extLst>
                <a:ext uri="{FF2B5EF4-FFF2-40B4-BE49-F238E27FC236}">
                  <a16:creationId xmlns:a16="http://schemas.microsoft.com/office/drawing/2014/main" id="{0D969CA3-4886-4495-879E-CA3D04A87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5205" y="3073849"/>
              <a:ext cx="4622222" cy="4622222"/>
            </a:xfrm>
            <a:prstGeom prst="rect">
              <a:avLst/>
            </a:prstGeom>
          </p:spPr>
        </p:pic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8D1AF09F-C93F-452B-8BE8-6D9629F6C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837053" y="4308611"/>
              <a:ext cx="2407750" cy="2583979"/>
            </a:xfrm>
            <a:prstGeom prst="rect">
              <a:avLst/>
            </a:prstGeom>
            <a:effectLst>
              <a:glow rad="101600">
                <a:srgbClr val="F363D1">
                  <a:alpha val="40000"/>
                </a:srgbClr>
              </a:glow>
            </a:effectLst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78C4A0C0-89CB-4A86-A60E-20A8B9B41DF0}"/>
              </a:ext>
            </a:extLst>
          </p:cNvPr>
          <p:cNvGrpSpPr/>
          <p:nvPr/>
        </p:nvGrpSpPr>
        <p:grpSpPr>
          <a:xfrm>
            <a:off x="5299006" y="3833801"/>
            <a:ext cx="2421923" cy="2188209"/>
            <a:chOff x="10659384" y="-757812"/>
            <a:chExt cx="4507936" cy="4507936"/>
          </a:xfrm>
        </p:grpSpPr>
        <p:pic>
          <p:nvPicPr>
            <p:cNvPr id="131" name="Рисунок 130">
              <a:extLst>
                <a:ext uri="{FF2B5EF4-FFF2-40B4-BE49-F238E27FC236}">
                  <a16:creationId xmlns:a16="http://schemas.microsoft.com/office/drawing/2014/main" id="{FF44EF07-FBEE-4446-88C2-07738BC64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9384" y="-757812"/>
              <a:ext cx="4507936" cy="4507936"/>
            </a:xfrm>
            <a:prstGeom prst="rect">
              <a:avLst/>
            </a:prstGeom>
          </p:spPr>
        </p:pic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1BBA3A8C-796E-45E5-8DDB-E2DA60867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35696" y="347019"/>
              <a:ext cx="2529127" cy="2799254"/>
            </a:xfrm>
            <a:prstGeom prst="rect">
              <a:avLst/>
            </a:prstGeom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7FFF3EBF-C16E-44CF-B8A4-A1AA78AB6FB5}"/>
              </a:ext>
            </a:extLst>
          </p:cNvPr>
          <p:cNvGrpSpPr/>
          <p:nvPr/>
        </p:nvGrpSpPr>
        <p:grpSpPr>
          <a:xfrm>
            <a:off x="5138893" y="3768490"/>
            <a:ext cx="2499224" cy="2279555"/>
            <a:chOff x="-3844971" y="2947803"/>
            <a:chExt cx="4647619" cy="4647619"/>
          </a:xfrm>
        </p:grpSpPr>
        <p:pic>
          <p:nvPicPr>
            <p:cNvPr id="134" name="Рисунок 133">
              <a:extLst>
                <a:ext uri="{FF2B5EF4-FFF2-40B4-BE49-F238E27FC236}">
                  <a16:creationId xmlns:a16="http://schemas.microsoft.com/office/drawing/2014/main" id="{DC29D01B-3B8F-4283-83D2-EF97D2004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44971" y="2947803"/>
              <a:ext cx="4647619" cy="4647619"/>
            </a:xfrm>
            <a:prstGeom prst="rect">
              <a:avLst/>
            </a:prstGeom>
          </p:spPr>
        </p:pic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9CF859F7-6065-49AF-94AE-2440D97A6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619592" y="3913459"/>
              <a:ext cx="2477400" cy="2716134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54A815F2-ED43-4820-85EF-A26FA16511B6}"/>
              </a:ext>
            </a:extLst>
          </p:cNvPr>
          <p:cNvGrpSpPr/>
          <p:nvPr/>
        </p:nvGrpSpPr>
        <p:grpSpPr>
          <a:xfrm>
            <a:off x="5281680" y="3837243"/>
            <a:ext cx="2465073" cy="2287947"/>
            <a:chOff x="-3462999" y="-1045581"/>
            <a:chExt cx="4647619" cy="4647619"/>
          </a:xfrm>
        </p:grpSpPr>
        <p:pic>
          <p:nvPicPr>
            <p:cNvPr id="137" name="Рисунок 136">
              <a:extLst>
                <a:ext uri="{FF2B5EF4-FFF2-40B4-BE49-F238E27FC236}">
                  <a16:creationId xmlns:a16="http://schemas.microsoft.com/office/drawing/2014/main" id="{3170CD65-CCD3-4CD3-BF34-01FF692B8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62999" y="-1045581"/>
              <a:ext cx="4647619" cy="4647619"/>
            </a:xfrm>
            <a:prstGeom prst="rect">
              <a:avLst/>
            </a:prstGeom>
          </p:spPr>
        </p:pic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5C7C6892-F675-4409-8A7D-0774ABEE5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296095" y="158838"/>
              <a:ext cx="1793132" cy="2799195"/>
            </a:xfrm>
            <a:prstGeom prst="rect">
              <a:avLst/>
            </a:prstGeom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id="{DEF990B8-0164-4C5C-A29D-C2BDA8CEA3CD}"/>
              </a:ext>
            </a:extLst>
          </p:cNvPr>
          <p:cNvGrpSpPr/>
          <p:nvPr/>
        </p:nvGrpSpPr>
        <p:grpSpPr>
          <a:xfrm>
            <a:off x="5285786" y="3714314"/>
            <a:ext cx="2437433" cy="2271198"/>
            <a:chOff x="10785205" y="3073849"/>
            <a:chExt cx="4622222" cy="4622222"/>
          </a:xfrm>
        </p:grpSpPr>
        <p:pic>
          <p:nvPicPr>
            <p:cNvPr id="140" name="Рисунок 139">
              <a:extLst>
                <a:ext uri="{FF2B5EF4-FFF2-40B4-BE49-F238E27FC236}">
                  <a16:creationId xmlns:a16="http://schemas.microsoft.com/office/drawing/2014/main" id="{A1FC4130-2A9C-4770-BBBA-F316B2D4E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5205" y="3073849"/>
              <a:ext cx="4622222" cy="4622222"/>
            </a:xfrm>
            <a:prstGeom prst="rect">
              <a:avLst/>
            </a:prstGeom>
          </p:spPr>
        </p:pic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F4417C8E-EED3-4A86-8EB1-94C376BFC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832991" y="4461363"/>
              <a:ext cx="2248843" cy="2413442"/>
            </a:xfrm>
            <a:prstGeom prst="rect">
              <a:avLst/>
            </a:prstGeom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57" name="Рисунок 156">
            <a:extLst>
              <a:ext uri="{FF2B5EF4-FFF2-40B4-BE49-F238E27FC236}">
                <a16:creationId xmlns:a16="http://schemas.microsoft.com/office/drawing/2014/main" id="{F90CA72E-4313-4698-9DDD-FDDD7338FE2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826" y="52166"/>
            <a:ext cx="1392539" cy="1380465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270937D4-91F8-4EBF-9AE2-1F6DE78AB26E}"/>
              </a:ext>
            </a:extLst>
          </p:cNvPr>
          <p:cNvGrpSpPr/>
          <p:nvPr/>
        </p:nvGrpSpPr>
        <p:grpSpPr>
          <a:xfrm>
            <a:off x="7234" y="2107805"/>
            <a:ext cx="11835805" cy="3585144"/>
            <a:chOff x="7234" y="2107805"/>
            <a:chExt cx="11835805" cy="3585144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C49F8AB7-DA43-4721-A4A2-90AC1F8BE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94513">
              <a:off x="7234" y="5397674"/>
              <a:ext cx="3190875" cy="295275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CDDBE3B-E45C-4291-A03D-4B8FC9C65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56999">
              <a:off x="770849" y="4490564"/>
              <a:ext cx="2247900" cy="304800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658F4135-5A29-4709-8612-4A5E8FFB2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07292">
              <a:off x="581512" y="3845716"/>
              <a:ext cx="2247900" cy="304800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57438745-B91D-4414-ADC1-A38CE45D6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1219" y="4311189"/>
              <a:ext cx="2247900" cy="304800"/>
            </a:xfrm>
            <a:prstGeom prst="rect">
              <a:avLst/>
            </a:prstGeom>
          </p:spPr>
        </p:pic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0AF691A3-F0A5-4F5B-857A-95098ACCF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73858">
              <a:off x="3589408" y="3694536"/>
              <a:ext cx="2247900" cy="304800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D17A604B-E724-4939-96D0-DE63A2AFB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5573">
              <a:off x="3651779" y="2891158"/>
              <a:ext cx="2247900" cy="304800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68FBA24B-AD10-4F03-855E-5A804D94E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88890">
              <a:off x="4036378" y="2157270"/>
              <a:ext cx="1162050" cy="304800"/>
            </a:xfrm>
            <a:prstGeom prst="rect">
              <a:avLst/>
            </a:prstGeom>
          </p:spPr>
        </p:pic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9D7BD931-60D2-4F9B-9B54-08F674FEB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0220" y="3815242"/>
              <a:ext cx="2247900" cy="304800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3C934F63-2D30-48B0-93F8-AC12DAB05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4259" y="3276381"/>
              <a:ext cx="2247900" cy="304800"/>
            </a:xfrm>
            <a:prstGeom prst="rect">
              <a:avLst/>
            </a:prstGeom>
          </p:spPr>
        </p:pic>
        <p:pic>
          <p:nvPicPr>
            <p:cNvPr id="103" name="Рисунок 102">
              <a:extLst>
                <a:ext uri="{FF2B5EF4-FFF2-40B4-BE49-F238E27FC236}">
                  <a16:creationId xmlns:a16="http://schemas.microsoft.com/office/drawing/2014/main" id="{B7219659-DE31-4D6D-8499-33E4020D7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1009" y="2747666"/>
              <a:ext cx="2247900" cy="304800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0E8FEFB0-048C-4869-8AA2-6D1F5C244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5615" y="2107805"/>
              <a:ext cx="1162050" cy="304800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2294206E-008C-48F8-95EA-4CD4D49D4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41">
              <a:off x="9264503" y="5253316"/>
              <a:ext cx="2247900" cy="304800"/>
            </a:xfrm>
            <a:prstGeom prst="rect">
              <a:avLst/>
            </a:prstGeom>
          </p:spPr>
        </p:pic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6C35995F-8EBE-4578-87CC-2D320C4E5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16478">
              <a:off x="9595139" y="4326138"/>
              <a:ext cx="2247900" cy="304800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930ED7F9-87B3-4A46-A631-E3FAEE998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40276">
              <a:off x="10007494" y="3439210"/>
              <a:ext cx="1162050" cy="304800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0CACD86C-536C-405C-9D2E-0A42A60BF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43257">
              <a:off x="10012563" y="2892706"/>
              <a:ext cx="1162050" cy="30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006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12031 -0.3988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6" y="-1995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-0.31797 -0.0303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98" y="-152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-0.17877 -0.1865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5" y="-932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7 L 0.10273 -0.0583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43" y="-2917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-0.38333 -0.1611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-8056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59259E-6 L 0.34531 -0.2736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66" y="-13681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48148E-6 L 0.06315 -0.22708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" y="-11366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8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11111E-6 L -0.4444 0.1291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7" y="6458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9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30768 -0.1088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-544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1" dur="2000" fill="hold"/>
                                        <p:tgtEl>
                                          <p:spTgt spid="9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111E-6 L -0.13333 -0.36458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-18241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2000" fill="hold"/>
                                        <p:tgtEl>
                                          <p:spTgt spid="9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0.38711 -0.02014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49" y="-1019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-0.40078 0.00139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39" y="69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1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17943 -0.3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71" y="-15000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5" dur="2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0.1121 -0.13889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12" y="-6944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6" dur="2000" fill="hold"/>
                                        <p:tgtEl>
                                          <p:spTgt spid="1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-0.32344 0.14028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72" y="7014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7" dur="2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59259E-6 L 0.3142 0.05463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03" y="2731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8" dur="2000" fill="hold"/>
                                        <p:tgtEl>
                                          <p:spTgt spid="13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 4.07407E-6 L 0.17149 -0.15209 " pathEditMode="relative" rAng="0" ptsTypes="AA">
                                      <p:cBhvr>
                                        <p:cTn id="187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90" y="-7616"/>
                                    </p:animMotion>
                                  </p:childTnLst>
                                </p:cTn>
                              </p:par>
                              <p:par>
                                <p:cTn id="1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9" dur="2000" fill="hold"/>
                                        <p:tgtEl>
                                          <p:spTgt spid="1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39866C2-35A4-4D09-AAA6-141DD05973C8}"/>
</file>

<file path=customXml/itemProps2.xml><?xml version="1.0" encoding="utf-8"?>
<ds:datastoreItem xmlns:ds="http://schemas.openxmlformats.org/officeDocument/2006/customXml" ds:itemID="{4D2FF86C-16F0-4B70-9856-0D50DCC58A43}"/>
</file>

<file path=customXml/itemProps3.xml><?xml version="1.0" encoding="utf-8"?>
<ds:datastoreItem xmlns:ds="http://schemas.openxmlformats.org/officeDocument/2006/customXml" ds:itemID="{24728571-1058-42A4-93D2-D9656FA3DBA8}"/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4</Words>
  <Application>Microsoft Macintosh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Марианна Сита</cp:lastModifiedBy>
  <cp:revision>2</cp:revision>
  <dcterms:created xsi:type="dcterms:W3CDTF">2024-11-27T14:57:52Z</dcterms:created>
  <dcterms:modified xsi:type="dcterms:W3CDTF">2024-12-12T22:29:59Z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