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336" y="4026874"/>
            <a:ext cx="1687563" cy="168756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013" y="2829407"/>
            <a:ext cx="2890520" cy="28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2024-04-20T18:19:00Z</dcterms:created>
  <dcterms:modified xsi:type="dcterms:W3CDTF">2025-07-11T20:35:47Z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