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836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F7635-A5B0-4267-9234-3430EA133485}" type="datetimeFigureOut">
              <a:rPr lang="en-US" smtClean="0"/>
              <a:t>6/13/2025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B13DA-EAB7-4AC4-8ECA-DAE6AECE87B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90" y="3392550"/>
            <a:ext cx="2481776" cy="2481776"/>
          </a:xfrm>
          <a:prstGeom prst="rect">
            <a:avLst/>
          </a:prstGeom>
        </p:spPr>
      </p:pic>
      <p:pic>
        <p:nvPicPr>
          <p:cNvPr id="3" name="Персонаж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625" y="2911937"/>
            <a:ext cx="3738894" cy="3738894"/>
          </a:xfrm>
          <a:prstGeom prst="rect">
            <a:avLst/>
          </a:prstGeom>
        </p:spPr>
      </p:pic>
      <p:pic>
        <p:nvPicPr>
          <p:cNvPr id="5" name="Шалаш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69" y="1098426"/>
            <a:ext cx="5357050" cy="5357050"/>
          </a:xfrm>
          <a:prstGeom prst="rect">
            <a:avLst/>
          </a:prstGeom>
        </p:spPr>
      </p:pic>
      <p:pic>
        <p:nvPicPr>
          <p:cNvPr id="7" name="Заяц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64652" y="3420093"/>
            <a:ext cx="1523692" cy="2031589"/>
          </a:xfrm>
          <a:prstGeom prst="rect">
            <a:avLst/>
          </a:prstGeom>
        </p:spPr>
      </p:pic>
      <p:pic>
        <p:nvPicPr>
          <p:cNvPr id="9" name="белк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775" y="1531984"/>
            <a:ext cx="1308225" cy="1308225"/>
          </a:xfrm>
          <a:prstGeom prst="rect">
            <a:avLst/>
          </a:prstGeom>
        </p:spPr>
      </p:pic>
      <p:pic>
        <p:nvPicPr>
          <p:cNvPr id="11" name="Мышь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257" y="5451682"/>
            <a:ext cx="918042" cy="1089345"/>
          </a:xfrm>
          <a:prstGeom prst="rect">
            <a:avLst/>
          </a:prstGeom>
        </p:spPr>
      </p:pic>
      <p:pic>
        <p:nvPicPr>
          <p:cNvPr id="18" name="Птица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4757">
            <a:off x="3468341" y="113476"/>
            <a:ext cx="1667825" cy="1669470"/>
          </a:xfrm>
          <a:prstGeom prst="rect">
            <a:avLst/>
          </a:prstGeom>
        </p:spPr>
      </p:pic>
      <p:pic>
        <p:nvPicPr>
          <p:cNvPr id="20" name="ежик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357239" y="4612694"/>
            <a:ext cx="997429" cy="997429"/>
          </a:xfrm>
          <a:prstGeom prst="rect">
            <a:avLst/>
          </a:prstGeom>
        </p:spPr>
      </p:pic>
      <p:grpSp>
        <p:nvGrpSpPr>
          <p:cNvPr id="23" name="В"/>
          <p:cNvGrpSpPr/>
          <p:nvPr/>
        </p:nvGrpSpPr>
        <p:grpSpPr>
          <a:xfrm>
            <a:off x="681600" y="1448510"/>
            <a:ext cx="1404025" cy="745593"/>
            <a:chOff x="7826478" y="845574"/>
            <a:chExt cx="1042219" cy="973394"/>
          </a:xfrm>
        </p:grpSpPr>
        <p:sp>
          <p:nvSpPr>
            <p:cNvPr id="21" name="Овал 2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037739" y="1014713"/>
              <a:ext cx="619695" cy="763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w</a:t>
              </a:r>
            </a:p>
          </p:txBody>
        </p:sp>
      </p:grpSp>
      <p:grpSp>
        <p:nvGrpSpPr>
          <p:cNvPr id="24" name="Над"/>
          <p:cNvGrpSpPr/>
          <p:nvPr/>
        </p:nvGrpSpPr>
        <p:grpSpPr>
          <a:xfrm>
            <a:off x="675410" y="1448178"/>
            <a:ext cx="1442151" cy="730294"/>
            <a:chOff x="7826478" y="845574"/>
            <a:chExt cx="1042219" cy="973394"/>
          </a:xfrm>
        </p:grpSpPr>
        <p:sp>
          <p:nvSpPr>
            <p:cNvPr id="25" name="Овал 24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26478" y="927034"/>
              <a:ext cx="1042219" cy="77943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nad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" name="На"/>
          <p:cNvGrpSpPr/>
          <p:nvPr/>
        </p:nvGrpSpPr>
        <p:grpSpPr>
          <a:xfrm>
            <a:off x="678371" y="1428633"/>
            <a:ext cx="1439190" cy="745593"/>
            <a:chOff x="7826478" y="845574"/>
            <a:chExt cx="1042219" cy="973394"/>
          </a:xfrm>
        </p:grpSpPr>
        <p:sp>
          <p:nvSpPr>
            <p:cNvPr id="28" name="Овал 27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908355" y="887788"/>
              <a:ext cx="878463" cy="7634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na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Под"/>
          <p:cNvGrpSpPr/>
          <p:nvPr/>
        </p:nvGrpSpPr>
        <p:grpSpPr>
          <a:xfrm>
            <a:off x="687790" y="1476563"/>
            <a:ext cx="1404025" cy="649731"/>
            <a:chOff x="7826478" y="845574"/>
            <a:chExt cx="1042219" cy="973394"/>
          </a:xfrm>
        </p:grpSpPr>
        <p:sp>
          <p:nvSpPr>
            <p:cNvPr id="31" name="Овал 30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827522" y="876619"/>
              <a:ext cx="1017418" cy="8760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pod</a:t>
              </a:r>
            </a:p>
          </p:txBody>
        </p:sp>
      </p:grpSp>
      <p:grpSp>
        <p:nvGrpSpPr>
          <p:cNvPr id="33" name="Возле"/>
          <p:cNvGrpSpPr/>
          <p:nvPr/>
        </p:nvGrpSpPr>
        <p:grpSpPr>
          <a:xfrm>
            <a:off x="644507" y="1448178"/>
            <a:ext cx="1564577" cy="730295"/>
            <a:chOff x="7779196" y="845574"/>
            <a:chExt cx="1136782" cy="973394"/>
          </a:xfrm>
        </p:grpSpPr>
        <p:sp>
          <p:nvSpPr>
            <p:cNvPr id="34" name="Овал 33"/>
            <p:cNvSpPr/>
            <p:nvPr/>
          </p:nvSpPr>
          <p:spPr>
            <a:xfrm>
              <a:off x="7826478" y="845574"/>
              <a:ext cx="1042219" cy="973394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79196" y="978966"/>
              <a:ext cx="1136782" cy="69738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obok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Рюкзак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290" y="161290"/>
            <a:ext cx="1982816" cy="21859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0.43945 0.463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66" y="23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349 -0.178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45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24909 0.080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48" y="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73 0.00208 L 0.03632 0.363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3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2.59259E-6 L 0.09336 0.6273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31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7</cp:revision>
  <dcterms:created xsi:type="dcterms:W3CDTF">2024-04-21T14:51:00Z</dcterms:created>
  <dcterms:modified xsi:type="dcterms:W3CDTF">2025-06-12T21:05:55Z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ECFB9CE64CDC4305A6F017BCA95FD442_12</vt:lpwstr>
  </property>
  <property fmtid="{D5CDD505-2E9C-101B-9397-08002B2CF9AE}" pid="3" name="KSOProductBuildVer">
    <vt:lpwstr>1033-12.2.0.17119</vt:lpwstr>
  </property>
</Properties>
</file>