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7" name="Picture 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427085" y="1973580"/>
            <a:ext cx="3476625" cy="3476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56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15FDC88-0093-4EC8-A57B-797720522796}"/>
</file>

<file path=customXml/itemProps2.xml><?xml version="1.0" encoding="utf-8"?>
<ds:datastoreItem xmlns:ds="http://schemas.openxmlformats.org/officeDocument/2006/customXml" ds:itemID="{2AABFC60-BD4F-4B4B-8F2C-B852FD9D7410}"/>
</file>

<file path=customXml/itemProps3.xml><?xml version="1.0" encoding="utf-8"?>
<ds:datastoreItem xmlns:ds="http://schemas.openxmlformats.org/officeDocument/2006/customXml" ds:itemID="{DAD8E064-7675-4246-B137-BA3928F166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29</cp:revision>
  <dcterms:created xsi:type="dcterms:W3CDTF">2024-04-13T10:22:00Z</dcterms:created>
  <dcterms:modified xsi:type="dcterms:W3CDTF">2024-10-28T11:31:20Z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