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D208B-35F6-0A25-992A-6FA915CAEFB1}" v="30" dt="2025-10-13T15:59:00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105D208B-35F6-0A25-992A-6FA915CAEFB1}"/>
    <pc:docChg chg="modSld">
      <pc:chgData name="syta.marianna" userId="S::syta.marianna_gmail.com#ext#@slideedu.onmicrosoft.com::df3fcb8e-702e-40fc-ad48-093d0405acb5" providerId="AD" clId="Web-{105D208B-35F6-0A25-992A-6FA915CAEFB1}" dt="2025-10-13T15:59:00.663" v="28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105D208B-35F6-0A25-992A-6FA915CAEFB1}" dt="2025-10-13T15:59:00.663" v="28" actId="1076"/>
        <pc:sldMkLst>
          <pc:docMk/>
          <pc:sldMk cId="3197383195" sldId="256"/>
        </pc:sldMkLst>
        <pc:picChg chg="mod">
          <ac:chgData name="syta.marianna" userId="S::syta.marianna_gmail.com#ext#@slideedu.onmicrosoft.com::df3fcb8e-702e-40fc-ad48-093d0405acb5" providerId="AD" clId="Web-{105D208B-35F6-0A25-992A-6FA915CAEFB1}" dt="2025-10-13T15:59:00.663" v="28" actId="1076"/>
          <ac:picMkLst>
            <pc:docMk/>
            <pc:sldMk cId="3197383195" sldId="256"/>
            <ac:picMk id="8" creationId="{C6925E87-B4EA-86AF-0002-7F3112C9C4DE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31.753" v="17" actId="1076"/>
          <ac:picMkLst>
            <pc:docMk/>
            <pc:sldMk cId="3197383195" sldId="256"/>
            <ac:picMk id="26" creationId="{ADED3B70-180A-F746-D83E-06075D7E8DA0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26.253" v="15" actId="1076"/>
          <ac:picMkLst>
            <pc:docMk/>
            <pc:sldMk cId="3197383195" sldId="256"/>
            <ac:picMk id="28" creationId="{41D2CE48-7686-27E1-0D42-B68AE55B6828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54.381" v="26" actId="1076"/>
          <ac:picMkLst>
            <pc:docMk/>
            <pc:sldMk cId="3197383195" sldId="256"/>
            <ac:picMk id="30" creationId="{40E6B339-2A60-DDBB-6013-4D27CF11C063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46.614" v="23" actId="1076"/>
          <ac:picMkLst>
            <pc:docMk/>
            <pc:sldMk cId="3197383195" sldId="256"/>
            <ac:picMk id="32" creationId="{D67E0B64-3091-6BCC-3784-B5B4A02A3A8D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50.255" v="24" actId="1076"/>
          <ac:picMkLst>
            <pc:docMk/>
            <pc:sldMk cId="3197383195" sldId="256"/>
            <ac:picMk id="34" creationId="{AF9B4295-8598-81E2-68A2-24D06B561108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44.379" v="22" actId="1076"/>
          <ac:picMkLst>
            <pc:docMk/>
            <pc:sldMk cId="3197383195" sldId="256"/>
            <ac:picMk id="36" creationId="{E739DD91-E208-1642-9771-AC9AC88B7DB8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41.785" v="21" actId="1076"/>
          <ac:picMkLst>
            <pc:docMk/>
            <pc:sldMk cId="3197383195" sldId="256"/>
            <ac:picMk id="38" creationId="{595477A5-D1C5-B42D-A6BA-72E66707A9B6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39.348" v="20" actId="1076"/>
          <ac:picMkLst>
            <pc:docMk/>
            <pc:sldMk cId="3197383195" sldId="256"/>
            <ac:picMk id="40" creationId="{AA0E7839-0824-6812-BAFB-A0F095A26F33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36.847" v="19" actId="1076"/>
          <ac:picMkLst>
            <pc:docMk/>
            <pc:sldMk cId="3197383195" sldId="256"/>
            <ac:picMk id="42" creationId="{55A4110A-4957-C2DB-5AEA-7F525100D21A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29.425" v="16" actId="1076"/>
          <ac:picMkLst>
            <pc:docMk/>
            <pc:sldMk cId="3197383195" sldId="256"/>
            <ac:picMk id="46" creationId="{52DCF28B-8885-1C34-BF9E-03AEE76C2CA0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34.128" v="18" actId="1076"/>
          <ac:picMkLst>
            <pc:docMk/>
            <pc:sldMk cId="3197383195" sldId="256"/>
            <ac:picMk id="48" creationId="{F61104FE-7521-CAB5-DEFC-3A713D24686F}"/>
          </ac:picMkLst>
        </pc:picChg>
        <pc:picChg chg="mod">
          <ac:chgData name="syta.marianna" userId="S::syta.marianna_gmail.com#ext#@slideedu.onmicrosoft.com::df3fcb8e-702e-40fc-ad48-093d0405acb5" providerId="AD" clId="Web-{105D208B-35F6-0A25-992A-6FA915CAEFB1}" dt="2025-10-13T15:58:56.396" v="27" actId="1076"/>
          <ac:picMkLst>
            <pc:docMk/>
            <pc:sldMk cId="3197383195" sldId="256"/>
            <ac:picMk id="50" creationId="{402143AB-DD04-2F63-BE2C-E89964BCC1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1C4F2-8C0A-488C-8A40-90C71BBD0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55" y="3708651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сосуд, Контейнеры для хранения продуктов, Банка Мейсона, крыш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4329" y="3830104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4" y="3496104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15" y="3831858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210808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79" y="335323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3609769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05" y="3208703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44" y="3706541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69" y="3708395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81" y="3566781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1" y="375182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84" y="3643440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336753" y="2607141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7889E-8F5D-4823-8E97-0742115D0D6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54D4508-396F-44DB-955E-8CC668199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C330C-859B-4A71-B985-8404BABD0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13</cp:revision>
  <dcterms:created xsi:type="dcterms:W3CDTF">2025-02-21T10:49:37Z</dcterms:created>
  <dcterms:modified xsi:type="dcterms:W3CDTF">2025-10-13T15:59:02Z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