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420B7C-F030-4E4A-B917-2E516C75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11" y="518887"/>
            <a:ext cx="3613271" cy="2710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66351">
            <a:off x="7531756" y="3084411"/>
            <a:ext cx="1513893" cy="151389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0232" y="271470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8115" y="2565517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50BF25-538F-46E4-BC52-B06440CEA0DF}"/>
</file>

<file path=customXml/itemProps2.xml><?xml version="1.0" encoding="utf-8"?>
<ds:datastoreItem xmlns:ds="http://schemas.openxmlformats.org/officeDocument/2006/customXml" ds:itemID="{530FB0BE-7FE9-4747-9897-8F2D3DD3BD75}"/>
</file>

<file path=customXml/itemProps3.xml><?xml version="1.0" encoding="utf-8"?>
<ds:datastoreItem xmlns:ds="http://schemas.openxmlformats.org/officeDocument/2006/customXml" ds:itemID="{8F927986-EAA2-4FEF-BF9A-6C7E811C0DE3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18</cp:revision>
  <dcterms:created xsi:type="dcterms:W3CDTF">2024-08-13T21:04:33Z</dcterms:created>
  <dcterms:modified xsi:type="dcterms:W3CDTF">2024-12-02T11:41:10Z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