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45" y="2968625"/>
            <a:ext cx="35941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