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E3E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223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microsoft.com/office/2007/relationships/hdphoto" Target="../media/hdphoto1.wdp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2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6093" cy="6858000"/>
          </a:xfrm>
          <a:prstGeom prst="rect">
            <a:avLst/>
          </a:prstGeom>
        </p:spPr>
      </p:pic>
      <p:sp>
        <p:nvSpPr>
          <p:cNvPr id="4" name="Скругленный 3"/>
          <p:cNvSpPr/>
          <p:nvPr/>
        </p:nvSpPr>
        <p:spPr>
          <a:xfrm>
            <a:off x="983432" y="116632"/>
            <a:ext cx="7560120" cy="6624736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9" name="Рисунок 1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010" y="501091"/>
            <a:ext cx="1800000" cy="18000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009" y="2615060"/>
            <a:ext cx="1800000" cy="180000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311" y="4759917"/>
            <a:ext cx="1800000" cy="180000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4" y="501091"/>
            <a:ext cx="1800000" cy="18000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4" y="2529000"/>
            <a:ext cx="1800000" cy="1800000"/>
          </a:xfrm>
          <a:prstGeom prst="rect">
            <a:avLst/>
          </a:prstGeom>
        </p:spPr>
      </p:pic>
      <p:pic>
        <p:nvPicPr>
          <p:cNvPr id="130" name="Рисунок 12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734" l="0" r="899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762"/>
          <a:stretch>
            <a:fillRect/>
          </a:stretch>
        </p:blipFill>
        <p:spPr>
          <a:xfrm>
            <a:off x="4059024" y="2731713"/>
            <a:ext cx="1435294" cy="150495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734" l="0" r="899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762"/>
          <a:stretch>
            <a:fillRect/>
          </a:stretch>
        </p:blipFill>
        <p:spPr>
          <a:xfrm>
            <a:off x="4058890" y="637630"/>
            <a:ext cx="1435294" cy="150495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734" l="0" r="899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762"/>
          <a:stretch>
            <a:fillRect/>
          </a:stretch>
        </p:blipFill>
        <p:spPr>
          <a:xfrm>
            <a:off x="6321555" y="4948071"/>
            <a:ext cx="1435294" cy="150495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734" l="0" r="899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762"/>
          <a:stretch>
            <a:fillRect/>
          </a:stretch>
        </p:blipFill>
        <p:spPr>
          <a:xfrm>
            <a:off x="1783362" y="4907442"/>
            <a:ext cx="1435294" cy="1504950"/>
          </a:xfrm>
          <a:prstGeom prst="rect">
            <a:avLst/>
          </a:prstGeom>
        </p:spPr>
      </p:pic>
      <p:grpSp>
        <p:nvGrpSpPr>
          <p:cNvPr id="30" name="Группа 29"/>
          <p:cNvGrpSpPr/>
          <p:nvPr/>
        </p:nvGrpSpPr>
        <p:grpSpPr>
          <a:xfrm>
            <a:off x="1458582" y="4698598"/>
            <a:ext cx="1944216" cy="1877773"/>
            <a:chOff x="-844469" y="3505146"/>
            <a:chExt cx="1944216" cy="1877773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-844469" y="3505146"/>
              <a:ext cx="1944216" cy="1877773"/>
            </a:xfrm>
            <a:prstGeom prst="roundRect">
              <a:avLst/>
            </a:prstGeom>
            <a:solidFill>
              <a:srgbClr val="B1E3ED"/>
            </a:solidFill>
            <a:ln w="95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99208" y="3544032"/>
              <a:ext cx="1800000" cy="1800000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6038882" y="2545302"/>
            <a:ext cx="1972428" cy="1877773"/>
            <a:chOff x="-2915852" y="3470595"/>
            <a:chExt cx="1972428" cy="1877773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-2915852" y="3470595"/>
              <a:ext cx="1944216" cy="1877773"/>
            </a:xfrm>
            <a:prstGeom prst="roundRect">
              <a:avLst/>
            </a:prstGeom>
            <a:solidFill>
              <a:srgbClr val="B1E3ED"/>
            </a:solidFill>
            <a:ln w="95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43424" y="3509481"/>
              <a:ext cx="1800000" cy="1800000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3762838" y="2537287"/>
            <a:ext cx="1944216" cy="1877773"/>
            <a:chOff x="-844469" y="1412775"/>
            <a:chExt cx="1944216" cy="1877773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-844469" y="1412775"/>
              <a:ext cx="1944216" cy="1877773"/>
            </a:xfrm>
            <a:prstGeom prst="roundRect">
              <a:avLst/>
            </a:prstGeom>
            <a:solidFill>
              <a:srgbClr val="B1E3ED"/>
            </a:solidFill>
            <a:ln w="95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92361" y="1631661"/>
              <a:ext cx="1440000" cy="1440000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1503843" y="2537288"/>
            <a:ext cx="1944216" cy="1877773"/>
            <a:chOff x="-2815532" y="1412776"/>
            <a:chExt cx="1944216" cy="1877773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-2815532" y="1412776"/>
              <a:ext cx="1944216" cy="1877773"/>
            </a:xfrm>
            <a:prstGeom prst="roundRect">
              <a:avLst/>
            </a:prstGeom>
            <a:solidFill>
              <a:srgbClr val="B1E3ED"/>
            </a:solidFill>
            <a:ln w="95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43424" y="1490549"/>
              <a:ext cx="1800000" cy="1800000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6067094" y="423316"/>
            <a:ext cx="1944216" cy="1877773"/>
            <a:chOff x="-2760494" y="-464997"/>
            <a:chExt cx="1944216" cy="1877773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-2760494" y="-464997"/>
              <a:ext cx="1944216" cy="1877773"/>
            </a:xfrm>
            <a:prstGeom prst="roundRect">
              <a:avLst/>
            </a:prstGeom>
            <a:solidFill>
              <a:srgbClr val="B1E3ED"/>
            </a:solidFill>
            <a:ln w="95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43424" y="-426111"/>
              <a:ext cx="1400000" cy="1800000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1458582" y="423318"/>
            <a:ext cx="1944216" cy="1877773"/>
            <a:chOff x="5303552" y="2786857"/>
            <a:chExt cx="1944216" cy="1877773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5303552" y="2786857"/>
              <a:ext cx="1944216" cy="1877773"/>
            </a:xfrm>
            <a:prstGeom prst="roundRect">
              <a:avLst/>
            </a:prstGeom>
            <a:solidFill>
              <a:srgbClr val="B1E3ED"/>
            </a:solidFill>
            <a:ln w="95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23090">
              <a:off x="5303552" y="3314894"/>
              <a:ext cx="1800000" cy="877500"/>
            </a:xfrm>
            <a:prstGeom prst="rect">
              <a:avLst/>
            </a:prstGeom>
          </p:spPr>
        </p:pic>
      </p:grpSp>
      <p:pic>
        <p:nvPicPr>
          <p:cNvPr id="16" name="Picture 15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8636000" y="2498725"/>
            <a:ext cx="3453130" cy="3453130"/>
          </a:xfrm>
          <a:prstGeom prst="rect">
            <a:avLst/>
          </a:prstGeom>
        </p:spPr>
      </p:pic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0022DB9D-8C9A-7F4D-E8E8-3285D22ADF48}"/>
              </a:ext>
            </a:extLst>
          </p:cNvPr>
          <p:cNvGrpSpPr/>
          <p:nvPr/>
        </p:nvGrpSpPr>
        <p:grpSpPr>
          <a:xfrm>
            <a:off x="3755330" y="421434"/>
            <a:ext cx="1944216" cy="1877773"/>
            <a:chOff x="5812633" y="-2778884"/>
            <a:chExt cx="1944216" cy="1877773"/>
          </a:xfrm>
        </p:grpSpPr>
        <p:sp>
          <p:nvSpPr>
            <p:cNvPr id="45" name="Скругленный прямоугольник 6">
              <a:extLst>
                <a:ext uri="{FF2B5EF4-FFF2-40B4-BE49-F238E27FC236}">
                  <a16:creationId xmlns:a16="http://schemas.microsoft.com/office/drawing/2014/main" id="{F45A0A3C-72E6-8861-AA1E-52FF21629C8E}"/>
                </a:ext>
              </a:extLst>
            </p:cNvPr>
            <p:cNvSpPr/>
            <p:nvPr/>
          </p:nvSpPr>
          <p:spPr>
            <a:xfrm>
              <a:off x="5812633" y="-2778884"/>
              <a:ext cx="1944216" cy="1877773"/>
            </a:xfrm>
            <a:prstGeom prst="roundRect">
              <a:avLst/>
            </a:prstGeom>
            <a:solidFill>
              <a:srgbClr val="B1E3ED"/>
            </a:solidFill>
            <a:ln w="95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 descr="Изображение выглядит как фрукт, виноград, Натуральные продукты, Бессемянный плод&#10;&#10;Автоматически созданное описание">
              <a:extLst>
                <a:ext uri="{FF2B5EF4-FFF2-40B4-BE49-F238E27FC236}">
                  <a16:creationId xmlns:a16="http://schemas.microsoft.com/office/drawing/2014/main" id="{AE99CD3C-BA61-00A0-D820-EA0E8ED53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925796" y="-2710545"/>
              <a:ext cx="1758368" cy="1744631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CBCB523-DE48-08C8-09BE-C32AA7301512}"/>
              </a:ext>
            </a:extLst>
          </p:cNvPr>
          <p:cNvGrpSpPr/>
          <p:nvPr/>
        </p:nvGrpSpPr>
        <p:grpSpPr>
          <a:xfrm>
            <a:off x="3775569" y="4714846"/>
            <a:ext cx="1944216" cy="1910135"/>
            <a:chOff x="6506247" y="6757670"/>
            <a:chExt cx="1944216" cy="1910135"/>
          </a:xfrm>
        </p:grpSpPr>
        <p:sp>
          <p:nvSpPr>
            <p:cNvPr id="49" name="Скругленный прямоугольник 13">
              <a:extLst>
                <a:ext uri="{FF2B5EF4-FFF2-40B4-BE49-F238E27FC236}">
                  <a16:creationId xmlns:a16="http://schemas.microsoft.com/office/drawing/2014/main" id="{7993C90C-EF92-8CC3-F7B3-877C07E8E8B6}"/>
                </a:ext>
              </a:extLst>
            </p:cNvPr>
            <p:cNvSpPr/>
            <p:nvPr/>
          </p:nvSpPr>
          <p:spPr>
            <a:xfrm>
              <a:off x="6506247" y="6766708"/>
              <a:ext cx="1944216" cy="1877773"/>
            </a:xfrm>
            <a:prstGeom prst="roundRect">
              <a:avLst/>
            </a:prstGeom>
            <a:solidFill>
              <a:srgbClr val="B1E3ED"/>
            </a:solidFill>
            <a:ln w="95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3" name="Рисунок 42" descr="Изображение выглядит как книга, снимок экрана, Стеллаж, Прямоуголь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4647BF20-8156-5117-AD9E-B695F3F2B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523287" y="6757670"/>
              <a:ext cx="1910135" cy="1910135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81CA71DA-EA21-5A16-D762-A2AE3649A830}"/>
              </a:ext>
            </a:extLst>
          </p:cNvPr>
          <p:cNvGrpSpPr/>
          <p:nvPr/>
        </p:nvGrpSpPr>
        <p:grpSpPr>
          <a:xfrm>
            <a:off x="6038882" y="4725255"/>
            <a:ext cx="1944216" cy="1877773"/>
            <a:chOff x="6616678" y="6819143"/>
            <a:chExt cx="1944216" cy="1877773"/>
          </a:xfrm>
        </p:grpSpPr>
        <p:sp>
          <p:nvSpPr>
            <p:cNvPr id="53" name="Скругленный прямоугольник 12">
              <a:extLst>
                <a:ext uri="{FF2B5EF4-FFF2-40B4-BE49-F238E27FC236}">
                  <a16:creationId xmlns:a16="http://schemas.microsoft.com/office/drawing/2014/main" id="{395D56A3-15C3-9070-A916-AF9769027284}"/>
                </a:ext>
              </a:extLst>
            </p:cNvPr>
            <p:cNvSpPr/>
            <p:nvPr/>
          </p:nvSpPr>
          <p:spPr>
            <a:xfrm>
              <a:off x="6616678" y="6819143"/>
              <a:ext cx="1944216" cy="1877773"/>
            </a:xfrm>
            <a:prstGeom prst="roundRect">
              <a:avLst/>
            </a:prstGeom>
            <a:solidFill>
              <a:srgbClr val="B1E3ED"/>
            </a:solidFill>
            <a:ln w="95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Рисунок 33" descr="Изображение выглядит как утка, Резиновая уточка, мультфильм, птица&#10;&#10;Автоматически созданное описание">
              <a:extLst>
                <a:ext uri="{FF2B5EF4-FFF2-40B4-BE49-F238E27FC236}">
                  <a16:creationId xmlns:a16="http://schemas.microsoft.com/office/drawing/2014/main" id="{E0B1B1EB-BF6A-38B5-F28B-C3FF3E7F5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816080" y="6985579"/>
              <a:ext cx="1558307" cy="162276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BC9BA19-4C88-43B0-B454-AAF2B9BA72D4}"/>
</file>

<file path=customXml/itemProps2.xml><?xml version="1.0" encoding="utf-8"?>
<ds:datastoreItem xmlns:ds="http://schemas.openxmlformats.org/officeDocument/2006/customXml" ds:itemID="{50E42E24-2D77-49B1-8C34-6D642185FB27}"/>
</file>

<file path=customXml/itemProps3.xml><?xml version="1.0" encoding="utf-8"?>
<ds:datastoreItem xmlns:ds="http://schemas.openxmlformats.org/officeDocument/2006/customXml" ds:itemID="{6D42406F-51D8-4F73-AFD3-B88ED45E3B42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18</cp:revision>
  <dcterms:created xsi:type="dcterms:W3CDTF">2024-07-02T21:53:47Z</dcterms:created>
  <dcterms:modified xsi:type="dcterms:W3CDTF">2024-12-18T13:55:47Z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449B5F3E108648A8B15C1AC7F1BDA7A8_12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