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348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6DEF9-6BC9-B50A-B115-60C6C0CDE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353A56-302C-C66F-0D6D-004806D7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1FFD0-F8BD-B487-F1D2-B6FF6F9C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0399E-39B9-9C4B-1CBB-22499ABAD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B7E95-845C-6E63-E081-9440FBB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4674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64E96-6CFB-B1E0-2F3F-6550EE0E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44F4B-7362-DAD8-CBB1-5261EEEC4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D32C2-A31C-67FE-9DE3-A01003323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EC650-E778-734F-465E-54EA954D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2B3EA5-D231-3576-CF8B-1DA2023D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00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207447-BB89-4DA9-C073-F48A2AF85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9DBB72-12DD-A2F1-DC5A-4142F1956E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B616F-9D0D-93F7-B12F-F7E219E6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E7333F-866F-71AE-2740-2B63DBED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56C572-4BCA-ADC5-13A7-6FB645D5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026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B2C96-7061-DA18-0C36-2BF3778D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86F478-24BE-31D0-B043-AEC6E6A53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DBB44-FB96-2F2C-1A83-2462BCD4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B04B37-FF31-B19F-B1F3-8982CDB90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A291C-FF63-7BB9-1A8F-D32982F30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8396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9F8EE-9ABB-6963-75F8-B1F3148A2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20EF04-4274-8734-FD92-0DADC2CE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AEAF7A-AF10-8A8D-EDBE-5748CCE1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DDB79B-8083-B8C4-10EE-4D0A5576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04E900-0B83-F3D5-A170-62469307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904FAE-7352-063E-06C2-2D6FB3A8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FCEB1B-C50E-8DF3-0FEB-F93D194DB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77775C-D39E-29C5-0D34-ABF1389D2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B15D85-51C6-1582-8D9A-E3CBE6CF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EC93ED-EC38-BAD0-F807-38B31973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8785F-FF43-31ED-A67E-26C4C34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2380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80C3C-3EF7-C03D-2E86-FC5C58748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61788C-83DF-22AE-07E5-BF7D52AB7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0B4B8E-3451-46E6-19DE-E166F0529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FF718A-3D51-5FAA-7053-01E558625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442C64-8ADD-43F5-315F-93ACC34625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9EBD0A2-DA67-D6F1-E984-E54D46DA4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53A26-E1AA-874D-9760-E5C4C1BA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7618D9-1B73-1C15-4963-2946307F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076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33D55-79EA-BBD6-E26A-091E134F4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92A000-032E-B335-C1A6-645C4D7D5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16153C-06D7-00D5-CC38-B6E318136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3E24CD2-B1DF-0E5D-825B-5DC32FB9D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31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DABD1-FBF4-573B-6985-2D47AE3D2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1725C7-962A-5BB2-06F8-A47357719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98F3C8-2C43-7534-FE99-2C0A04044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267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B816B-2ACD-97AE-4B65-01CC56CF8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18430-7B5D-3A49-DE5C-BDEDE2EBA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CAA0C8-84AA-5EC9-C643-81C64D8EF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E2B9AB-0A76-54A8-801A-181010EC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E4D51D-8E45-25DF-0514-79AC7ECF5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CA310-3B03-EA6C-736B-730E72B6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97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6E7D1-EAD4-59BD-3F70-67486399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2CF4591-2E07-6A91-56F7-9EA2C94B1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C4A826-B3DD-A2B1-CA08-F41EEE1E2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3F183-E5F9-44FC-F569-B61A40C70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D14207-7183-5373-AABA-35AF9F69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F1EF10-20B4-E953-7C26-42B36FB7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616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EE304-C66E-7A8C-E65D-F6A900202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E9421-47E1-34BB-6775-51BC914FB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9A9359-CF31-68F3-1192-7AA039E1B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F0ADD7-F4EB-4B06-91EC-8AD72AD6E405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2561C-4D2A-56E8-4DE4-25E957A3B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1BCE7-F429-A0C5-B98D-69380A54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D62D5C-E5F3-4105-9F87-0AB6D583E66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19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стол, в помещении, дизайн интерьера&#10;&#10;Автоматически созданное описание">
            <a:extLst>
              <a:ext uri="{FF2B5EF4-FFF2-40B4-BE49-F238E27FC236}">
                <a16:creationId xmlns:a16="http://schemas.microsoft.com/office/drawing/2014/main" id="{DFF2700B-0F4A-2203-02EE-5F09AB305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EA2675-9DBE-2401-9426-5D79F22FF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1" y="3239311"/>
            <a:ext cx="3536536" cy="3536536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193489-7E98-9885-4F3A-296F2B593F9A}"/>
              </a:ext>
            </a:extLst>
          </p:cNvPr>
          <p:cNvSpPr/>
          <p:nvPr/>
        </p:nvSpPr>
        <p:spPr>
          <a:xfrm>
            <a:off x="5844619" y="2232498"/>
            <a:ext cx="6100670" cy="2393004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 descr="Изображение выглядит как фрукт, еда, десерт, молоч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ADE90DAD-DB62-DF9A-CD94-4FBA90D84E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549" y="2627352"/>
            <a:ext cx="1471367" cy="147136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E42A80B9-A51F-E195-EC77-76CA9E99F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81" y="2762999"/>
            <a:ext cx="1373460" cy="1386365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007D17C2-7A65-ADEC-AEBE-C523C7E028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477" y="2677997"/>
            <a:ext cx="1471367" cy="14713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E7DB754-B03D-8F69-19DB-1E8A29C147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27" y="2518941"/>
            <a:ext cx="1789478" cy="178947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яблоко, производить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2966B8A-5BDE-D6D8-296F-50A7C3A5FB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816" y="2613052"/>
            <a:ext cx="1536312" cy="1536312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еда, Быстрое питание, сэндвич, Американская еда&#10;&#10;Автоматически созданное описание">
            <a:extLst>
              <a:ext uri="{FF2B5EF4-FFF2-40B4-BE49-F238E27FC236}">
                <a16:creationId xmlns:a16="http://schemas.microsoft.com/office/drawing/2014/main" id="{CB89D370-8437-F97B-11FD-502444674C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294" y="2732131"/>
            <a:ext cx="1361255" cy="136309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755F8EC2-109F-1CE9-B0C6-64154DA870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174" y="2720949"/>
            <a:ext cx="1536312" cy="1536312"/>
          </a:xfrm>
          <a:prstGeom prst="rect">
            <a:avLst/>
          </a:prstGeom>
        </p:spPr>
      </p:pic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7DF5B450-D4CE-B26E-4E9E-837FF0A1D5E9}"/>
              </a:ext>
            </a:extLst>
          </p:cNvPr>
          <p:cNvGrpSpPr/>
          <p:nvPr/>
        </p:nvGrpSpPr>
        <p:grpSpPr>
          <a:xfrm>
            <a:off x="6022573" y="2562872"/>
            <a:ext cx="1466056" cy="1694389"/>
            <a:chOff x="4081466" y="3450750"/>
            <a:chExt cx="2409150" cy="2784367"/>
          </a:xfrm>
        </p:grpSpPr>
        <p:pic>
          <p:nvPicPr>
            <p:cNvPr id="17" name="Рисунок 1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5BDEB79F-9C2C-3A98-CA3A-C4C226EA9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2942" y="4656744"/>
              <a:ext cx="1531502" cy="1535847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2A153C-4D5B-0D98-A4E0-2C2FDE706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737" y="4339661"/>
              <a:ext cx="1531502" cy="1535847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D2AEC5E5-5496-2569-852D-5D37FE715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4049581"/>
              <a:ext cx="1531502" cy="1535847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12F510C5-A2E8-E06A-A0A5-4732B72BB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532" y="3759501"/>
              <a:ext cx="1531502" cy="1535847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37C42782-B188-CCAB-3387-39A480FFD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1466" y="3450750"/>
              <a:ext cx="1531502" cy="1535847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EFEEEDB6-CB65-FD03-CCD4-5A688D5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114" y="4699270"/>
              <a:ext cx="1531502" cy="1535847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CDC39B34-F4BC-142B-1D7A-B04209067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2756" y="4348825"/>
              <a:ext cx="1531502" cy="1535847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еда, десерт, Легкая закуска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F93FC8BE-80A5-0D0A-120B-571394AE7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6398" y="3998380"/>
              <a:ext cx="1531502" cy="1535847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еда, конфета, леденец на палочке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624E2A85-0EC9-9CC8-5812-759FE5204E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333" y="2418672"/>
            <a:ext cx="2020655" cy="202065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8474AE6-5F2D-2754-E255-57888BBDC9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32" y="2403352"/>
            <a:ext cx="2020655" cy="202065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пить, коктейль, сок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A1DB00ED-3971-B669-E186-09CABD4464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460" y="2535291"/>
            <a:ext cx="1013887" cy="165548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еда, Легкая закуска, выпечка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0A1A8949-2894-2085-0E96-17503D841E6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10" y="2323510"/>
            <a:ext cx="1587316" cy="1587316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символ, аксессуар, золото&#10;&#10;Автоматически созданное описание">
            <a:extLst>
              <a:ext uri="{FF2B5EF4-FFF2-40B4-BE49-F238E27FC236}">
                <a16:creationId xmlns:a16="http://schemas.microsoft.com/office/drawing/2014/main" id="{F718F28B-25E5-44A1-4199-D372CF4D03C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36" y="2077241"/>
            <a:ext cx="2898321" cy="298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3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3519 L -0.30482 -0.00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3" y="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55157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7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487 0.020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32317 0.020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9206 0.04815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-0.55612 0.0097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12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21F22A-8CDF-4F30-83C7-D91DA3970DE5}"/>
</file>

<file path=customXml/itemProps2.xml><?xml version="1.0" encoding="utf-8"?>
<ds:datastoreItem xmlns:ds="http://schemas.openxmlformats.org/officeDocument/2006/customXml" ds:itemID="{EA037E13-754D-4494-BB8D-9187C4DB48BD}"/>
</file>

<file path=customXml/itemProps3.xml><?xml version="1.0" encoding="utf-8"?>
<ds:datastoreItem xmlns:ds="http://schemas.openxmlformats.org/officeDocument/2006/customXml" ds:itemID="{1D4E2EA5-614B-4D50-ACF5-85813770F7C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2025-01-17T11:08:29Z</dcterms:created>
  <dcterms:modified xsi:type="dcterms:W3CDTF">2025-01-17T11:20:50Z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