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6AA7C-4934-4613-ADE8-7AD465873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95" y="2388269"/>
            <a:ext cx="3843764" cy="384376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